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1"/>
  </p:notesMasterIdLst>
  <p:sldIdLst>
    <p:sldId id="264" r:id="rId2"/>
    <p:sldId id="259" r:id="rId3"/>
    <p:sldId id="257" r:id="rId4"/>
    <p:sldId id="266" r:id="rId5"/>
    <p:sldId id="267" r:id="rId6"/>
    <p:sldId id="265" r:id="rId7"/>
    <p:sldId id="260" r:id="rId8"/>
    <p:sldId id="258" r:id="rId9"/>
    <p:sldId id="268" r:id="rId10"/>
  </p:sldIdLst>
  <p:sldSz cx="9144000" cy="6858000" type="screen4x3"/>
  <p:notesSz cx="6858000" cy="9144000"/>
  <p:embeddedFontLst>
    <p:embeddedFont>
      <p:font typeface="Abadi" panose="020B0604020104020204" pitchFamily="34" charset="0"/>
      <p:regular r:id="rId12"/>
      <p:bold r:id="rId13"/>
      <p:italic r:id="rId14"/>
      <p:boldItalic r:id="rId15"/>
    </p:embeddedFont>
    <p:embeddedFont>
      <p:font typeface="Aldhabi" panose="01000000000000000000" pitchFamily="2" charset="-78"/>
      <p:regular r:id="rId16"/>
    </p:embeddedFont>
    <p:embeddedFont>
      <p:font typeface="Anton" pitchFamily="2" charset="0"/>
      <p:regular r:id="rId17"/>
    </p:embeddedFont>
    <p:embeddedFont>
      <p:font typeface="Antonio Light" pitchFamily="2" charset="0"/>
      <p:regular r:id="rId18"/>
    </p:embeddedFont>
    <p:embeddedFont>
      <p:font typeface="Cinzel" pitchFamily="2" charset="0"/>
      <p:regular r:id="rId19"/>
      <p:bold r:id="rId20"/>
    </p:embeddedFont>
    <p:embeddedFont>
      <p:font typeface="Cinzel Black" pitchFamily="2" charset="0"/>
      <p:bold r:id="rId21"/>
    </p:embeddedFont>
    <p:embeddedFont>
      <p:font typeface="Poppins" panose="00000500000000000000" pitchFamily="2" charset="0"/>
      <p:regular r:id="rId22"/>
      <p:bold r:id="rId2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9B3C"/>
    <a:srgbClr val="BE8F4D"/>
    <a:srgbClr val="1C1D1D"/>
    <a:srgbClr val="131717"/>
    <a:srgbClr val="270F0B"/>
    <a:srgbClr val="F5EADC"/>
    <a:srgbClr val="1A1B1B"/>
    <a:srgbClr val="7144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10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49D9C8-04A1-4401-A404-3EC9BE08BE44}" type="datetimeFigureOut">
              <a:rPr lang="en-AU" smtClean="0"/>
              <a:t>1/09/2026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82BFD6-A074-405F-8705-4365D9B7738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51353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82BFD6-A074-405F-8705-4365D9B77381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00211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E7BE3-6852-4391-8D4B-18B5BAED1D71}" type="datetimeFigureOut">
              <a:rPr lang="en-AU" smtClean="0"/>
              <a:t>1/09/2026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90F8-DDCA-44A5-8D34-D8490368606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0116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E7BE3-6852-4391-8D4B-18B5BAED1D71}" type="datetimeFigureOut">
              <a:rPr lang="en-AU" smtClean="0"/>
              <a:t>1/09/2026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90F8-DDCA-44A5-8D34-D8490368606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39028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E7BE3-6852-4391-8D4B-18B5BAED1D71}" type="datetimeFigureOut">
              <a:rPr lang="en-AU" smtClean="0"/>
              <a:t>1/09/2026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90F8-DDCA-44A5-8D34-D8490368606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75721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E7BE3-6852-4391-8D4B-18B5BAED1D71}" type="datetimeFigureOut">
              <a:rPr lang="en-AU" smtClean="0"/>
              <a:t>1/09/2026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90F8-DDCA-44A5-8D34-D8490368606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1993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E7BE3-6852-4391-8D4B-18B5BAED1D71}" type="datetimeFigureOut">
              <a:rPr lang="en-AU" smtClean="0"/>
              <a:t>1/09/2026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90F8-DDCA-44A5-8D34-D8490368606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02207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E7BE3-6852-4391-8D4B-18B5BAED1D71}" type="datetimeFigureOut">
              <a:rPr lang="en-AU" smtClean="0"/>
              <a:t>1/09/2026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90F8-DDCA-44A5-8D34-D8490368606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16578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E7BE3-6852-4391-8D4B-18B5BAED1D71}" type="datetimeFigureOut">
              <a:rPr lang="en-AU" smtClean="0"/>
              <a:t>1/09/2026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90F8-DDCA-44A5-8D34-D8490368606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68575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E7BE3-6852-4391-8D4B-18B5BAED1D71}" type="datetimeFigureOut">
              <a:rPr lang="en-AU" smtClean="0"/>
              <a:t>1/09/2026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90F8-DDCA-44A5-8D34-D8490368606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45456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E7BE3-6852-4391-8D4B-18B5BAED1D71}" type="datetimeFigureOut">
              <a:rPr lang="en-AU" smtClean="0"/>
              <a:t>1/09/2026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90F8-DDCA-44A5-8D34-D8490368606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09064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E7BE3-6852-4391-8D4B-18B5BAED1D71}" type="datetimeFigureOut">
              <a:rPr lang="en-AU" smtClean="0"/>
              <a:t>1/09/2026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90F8-DDCA-44A5-8D34-D8490368606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89636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E7BE3-6852-4391-8D4B-18B5BAED1D71}" type="datetimeFigureOut">
              <a:rPr lang="en-AU" smtClean="0"/>
              <a:t>1/09/2026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90F8-DDCA-44A5-8D34-D8490368606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65532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5E7BE3-6852-4391-8D4B-18B5BAED1D71}" type="datetimeFigureOut">
              <a:rPr lang="en-AU" smtClean="0"/>
              <a:t>1/09/2026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2B490F8-DDCA-44A5-8D34-D8490368606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76518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0.png"/><Relationship Id="rId18" Type="http://schemas.openxmlformats.org/officeDocument/2006/relationships/image" Target="../media/image15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9.png"/><Relationship Id="rId17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3.png"/><Relationship Id="rId20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5" Type="http://schemas.openxmlformats.org/officeDocument/2006/relationships/image" Target="../media/image12.png"/><Relationship Id="rId10" Type="http://schemas.microsoft.com/office/2007/relationships/hdphoto" Target="../media/hdphoto1.wdp"/><Relationship Id="rId19" Type="http://schemas.openxmlformats.org/officeDocument/2006/relationships/image" Target="../media/image16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12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7.png"/><Relationship Id="rId5" Type="http://schemas.openxmlformats.org/officeDocument/2006/relationships/image" Target="../media/image5.png"/><Relationship Id="rId15" Type="http://schemas.openxmlformats.org/officeDocument/2006/relationships/image" Target="../media/image10.png"/><Relationship Id="rId10" Type="http://schemas.openxmlformats.org/officeDocument/2006/relationships/image" Target="../media/image6.png"/><Relationship Id="rId4" Type="http://schemas.openxmlformats.org/officeDocument/2006/relationships/image" Target="../media/image4.png"/><Relationship Id="rId9" Type="http://schemas.openxmlformats.org/officeDocument/2006/relationships/image" Target="../media/image19.png"/><Relationship Id="rId1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AD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C98B38-A5B1-C8A4-91BF-7720DCF66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8EC934F-47B3-6EBA-D7DA-0892887C70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5" t="29110" r="6146" b="26928"/>
          <a:stretch>
            <a:fillRect/>
          </a:stretch>
        </p:blipFill>
        <p:spPr>
          <a:xfrm>
            <a:off x="-3508" y="4202124"/>
            <a:ext cx="9147508" cy="1578066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32216C4C-2C96-AB73-62D6-AED0ABE38AF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5E9DC"/>
              </a:clrFrom>
              <a:clrTo>
                <a:srgbClr val="F5E9D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02" t="4594" r="47219" b="79701"/>
          <a:stretch>
            <a:fillRect/>
          </a:stretch>
        </p:blipFill>
        <p:spPr>
          <a:xfrm>
            <a:off x="4682035" y="571340"/>
            <a:ext cx="674727" cy="957401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393FD931-F64D-B093-4579-2A85945D5B0B}"/>
              </a:ext>
            </a:extLst>
          </p:cNvPr>
          <p:cNvSpPr/>
          <p:nvPr/>
        </p:nvSpPr>
        <p:spPr>
          <a:xfrm>
            <a:off x="-3508" y="5692183"/>
            <a:ext cx="9147508" cy="743453"/>
          </a:xfrm>
          <a:prstGeom prst="rect">
            <a:avLst/>
          </a:prstGeom>
          <a:solidFill>
            <a:srgbClr val="1A1B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2A475FF-1E23-8F45-000D-3C196343CC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79" y="6475584"/>
            <a:ext cx="9144000" cy="378926"/>
          </a:xfrm>
          <a:prstGeom prst="rect">
            <a:avLst/>
          </a:prstGeom>
        </p:spPr>
      </p:pic>
      <p:pic>
        <p:nvPicPr>
          <p:cNvPr id="27" name="Picture 26" descr="file:///F:/Documents/Steamporium/a97d08eb-47ee-4b2c-a74a-d94a541c6d2d.png">
            <a:extLst>
              <a:ext uri="{FF2B5EF4-FFF2-40B4-BE49-F238E27FC236}">
                <a16:creationId xmlns:a16="http://schemas.microsoft.com/office/drawing/2014/main" id="{FB671441-EDC7-8866-DEB0-0D16A8292E1C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rcRect l="-1" t="16899" r="-30156" b="17931"/>
          <a:stretch>
            <a:fillRect/>
          </a:stretch>
        </p:blipFill>
        <p:spPr>
          <a:xfrm>
            <a:off x="14739246" y="5836587"/>
            <a:ext cx="36000" cy="828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1E16C6D0-DC66-E5FA-12A5-0EE82259D98B}"/>
              </a:ext>
            </a:extLst>
          </p:cNvPr>
          <p:cNvGrpSpPr/>
          <p:nvPr/>
        </p:nvGrpSpPr>
        <p:grpSpPr>
          <a:xfrm>
            <a:off x="9044" y="5692183"/>
            <a:ext cx="9089793" cy="730612"/>
            <a:chOff x="9044" y="5597913"/>
            <a:chExt cx="9089793" cy="730612"/>
          </a:xfrm>
        </p:grpSpPr>
        <p:pic>
          <p:nvPicPr>
            <p:cNvPr id="18" name="Picture 17" descr="file:///F:/Documents/Steamporium/a97d08eb-47ee-4b2c-a74a-d94a541c6d2d.png">
              <a:extLst>
                <a:ext uri="{FF2B5EF4-FFF2-40B4-BE49-F238E27FC236}">
                  <a16:creationId xmlns:a16="http://schemas.microsoft.com/office/drawing/2014/main" id="{FAE5E95E-40AB-C83D-3E5D-0CFC2F76779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6"/>
            <a:srcRect l="-1" t="16899" r="-30156" b="17931"/>
            <a:stretch>
              <a:fillRect/>
            </a:stretch>
          </p:blipFill>
          <p:spPr>
            <a:xfrm>
              <a:off x="2049040" y="5687745"/>
              <a:ext cx="36000" cy="540000"/>
            </a:xfrm>
            <a:prstGeom prst="rect">
              <a:avLst/>
            </a:prstGeom>
          </p:spPr>
        </p:pic>
        <p:pic>
          <p:nvPicPr>
            <p:cNvPr id="21" name="Picture 20" descr="file:///F:/Documents/Steamporium/a97d08eb-47ee-4b2c-a74a-d94a541c6d2d.png">
              <a:extLst>
                <a:ext uri="{FF2B5EF4-FFF2-40B4-BE49-F238E27FC236}">
                  <a16:creationId xmlns:a16="http://schemas.microsoft.com/office/drawing/2014/main" id="{1CD890DD-DAE9-FEF2-8298-DEE6CFA2045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6"/>
            <a:srcRect l="-1" t="16899" r="-30156" b="17931"/>
            <a:stretch>
              <a:fillRect/>
            </a:stretch>
          </p:blipFill>
          <p:spPr>
            <a:xfrm>
              <a:off x="4516155" y="5685920"/>
              <a:ext cx="36000" cy="540000"/>
            </a:xfrm>
            <a:prstGeom prst="rect">
              <a:avLst/>
            </a:prstGeom>
          </p:spPr>
        </p:pic>
        <p:pic>
          <p:nvPicPr>
            <p:cNvPr id="25" name="Picture 24" descr="file:///F:/Documents/Steamporium/a97d08eb-47ee-4b2c-a74a-d94a541c6d2d.png">
              <a:extLst>
                <a:ext uri="{FF2B5EF4-FFF2-40B4-BE49-F238E27FC236}">
                  <a16:creationId xmlns:a16="http://schemas.microsoft.com/office/drawing/2014/main" id="{0A5023EE-E17F-C057-09AE-286434F2C2A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6"/>
            <a:srcRect l="-1" t="16899" r="-30156" b="17931"/>
            <a:stretch>
              <a:fillRect/>
            </a:stretch>
          </p:blipFill>
          <p:spPr>
            <a:xfrm>
              <a:off x="7166162" y="5677987"/>
              <a:ext cx="36000" cy="540000"/>
            </a:xfrm>
            <a:prstGeom prst="rect">
              <a:avLst/>
            </a:prstGeom>
          </p:spPr>
        </p:pic>
        <p:pic>
          <p:nvPicPr>
            <p:cNvPr id="29" name="Picture 28" descr="file:///F:/Documents/Steamporium/a97d08eb-47ee-4b2c-a74a-d94a541c6d2d.png">
              <a:extLst>
                <a:ext uri="{FF2B5EF4-FFF2-40B4-BE49-F238E27FC236}">
                  <a16:creationId xmlns:a16="http://schemas.microsoft.com/office/drawing/2014/main" id="{5579EBCE-EC01-7DB3-656A-03541043CC2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6"/>
            <a:srcRect l="-1" t="16899" r="-30156" b="17931"/>
            <a:stretch>
              <a:fillRect/>
            </a:stretch>
          </p:blipFill>
          <p:spPr>
            <a:xfrm rot="16200000">
              <a:off x="4507627" y="1828525"/>
              <a:ext cx="36000" cy="8964000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240B62A5-C7ED-0BBB-724A-3E5B89D0D92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76794"/>
            <a:stretch>
              <a:fillRect/>
            </a:stretch>
          </p:blipFill>
          <p:spPr>
            <a:xfrm>
              <a:off x="7261528" y="5663873"/>
              <a:ext cx="324138" cy="349200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E550CDA2-7EA2-8DDF-1FB3-E177DC5A683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r="74854"/>
            <a:stretch>
              <a:fillRect/>
            </a:stretch>
          </p:blipFill>
          <p:spPr>
            <a:xfrm>
              <a:off x="9044" y="5672165"/>
              <a:ext cx="352740" cy="350692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C3E83D12-C7FB-47E4-4A23-51ED1CED357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25749" r="50000"/>
            <a:stretch>
              <a:fillRect/>
            </a:stretch>
          </p:blipFill>
          <p:spPr>
            <a:xfrm>
              <a:off x="2142807" y="5652788"/>
              <a:ext cx="349200" cy="359983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9A34B2F4-4D9C-7FEA-0FF5-0259245C4B3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48682" r="25344"/>
            <a:stretch>
              <a:fillRect/>
            </a:stretch>
          </p:blipFill>
          <p:spPr>
            <a:xfrm>
              <a:off x="4579785" y="5669165"/>
              <a:ext cx="349200" cy="336108"/>
            </a:xfrm>
            <a:prstGeom prst="rect">
              <a:avLst/>
            </a:prstGeom>
          </p:spPr>
        </p:pic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E7D1F96-0123-8263-F5D8-72A586C9F446}"/>
                </a:ext>
              </a:extLst>
            </p:cNvPr>
            <p:cNvSpPr txBox="1"/>
            <p:nvPr/>
          </p:nvSpPr>
          <p:spPr>
            <a:xfrm>
              <a:off x="296621" y="5654610"/>
              <a:ext cx="1714648" cy="6309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buNone/>
              </a:pPr>
              <a:r>
                <a:rPr lang="en-AU" sz="700" b="1" dirty="0">
                  <a:solidFill>
                    <a:srgbClr val="BE8F4D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WHO CAN ENTER?</a:t>
              </a:r>
            </a:p>
            <a:p>
              <a:pPr>
                <a:buNone/>
              </a:pPr>
              <a:endParaRPr lang="en-AU" sz="700" b="1" dirty="0">
                <a:solidFill>
                  <a:srgbClr val="BE8F4D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>
                <a:buNone/>
              </a:pPr>
              <a:r>
                <a:rPr lang="en-AU" sz="700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Open to artists worldwide of all skill levels. Artists and makers welcome. You keep the copyright.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BD78BCC-1DF7-20E5-603B-1A487094EC85}"/>
                </a:ext>
              </a:extLst>
            </p:cNvPr>
            <p:cNvSpPr txBox="1"/>
            <p:nvPr/>
          </p:nvSpPr>
          <p:spPr>
            <a:xfrm>
              <a:off x="2449562" y="5647307"/>
              <a:ext cx="2065982" cy="6309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buNone/>
              </a:pPr>
              <a:r>
                <a:rPr lang="en-AU" sz="700" b="1" dirty="0">
                  <a:solidFill>
                    <a:srgbClr val="BE8F4D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KEY DATES</a:t>
              </a:r>
            </a:p>
            <a:p>
              <a:pPr>
                <a:buNone/>
              </a:pPr>
              <a:endParaRPr lang="en-AU" sz="7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>
                <a:buNone/>
              </a:pPr>
              <a:r>
                <a:rPr lang="en-AU" sz="7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Entries Open:  </a:t>
              </a:r>
              <a:r>
                <a:rPr lang="en-AU" sz="700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11</a:t>
              </a:r>
              <a:r>
                <a:rPr lang="en-AU" sz="700" baseline="30000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th</a:t>
              </a:r>
              <a:r>
                <a:rPr lang="en-AU" sz="700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July 2026</a:t>
              </a:r>
              <a:br>
                <a:rPr lang="en-AU" sz="700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</a:br>
              <a:r>
                <a:rPr lang="en-AU" sz="7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Final Entry Deadline: </a:t>
              </a:r>
              <a:r>
                <a:rPr lang="en-AU" sz="700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30th November 2026</a:t>
              </a:r>
              <a:br>
                <a:rPr lang="en-AU" sz="700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</a:br>
              <a:r>
                <a:rPr lang="en-AU" sz="7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Winners Announced: </a:t>
              </a:r>
              <a:r>
                <a:rPr lang="en-AU" sz="700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06 February 2027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49F12EC-ADE0-7FF9-0B82-81700B486733}"/>
                </a:ext>
              </a:extLst>
            </p:cNvPr>
            <p:cNvSpPr txBox="1"/>
            <p:nvPr/>
          </p:nvSpPr>
          <p:spPr>
            <a:xfrm>
              <a:off x="4880066" y="5657621"/>
              <a:ext cx="225846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buNone/>
              </a:pPr>
              <a:r>
                <a:rPr lang="en-AU" sz="700" b="1" dirty="0">
                  <a:solidFill>
                    <a:srgbClr val="BE8F4D"/>
                  </a:solidFill>
                </a:rPr>
                <a:t>HOW TO ENTER</a:t>
              </a:r>
            </a:p>
            <a:p>
              <a:pPr>
                <a:buNone/>
              </a:pPr>
              <a:endParaRPr lang="en-AU" sz="700" b="1" dirty="0">
                <a:solidFill>
                  <a:srgbClr val="BE8F4D"/>
                </a:solidFill>
              </a:endParaRPr>
            </a:p>
            <a:p>
              <a:pPr>
                <a:buNone/>
              </a:pPr>
              <a:r>
                <a:rPr lang="en-AU" sz="7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Submit online at</a:t>
              </a:r>
              <a:br>
                <a:rPr lang="en-AU" sz="7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</a:br>
              <a:r>
                <a:rPr lang="en-AU" sz="7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www. steampunk.au/competition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A26B138-B266-412D-ED40-C500668FA780}"/>
                </a:ext>
              </a:extLst>
            </p:cNvPr>
            <p:cNvSpPr txBox="1"/>
            <p:nvPr/>
          </p:nvSpPr>
          <p:spPr>
            <a:xfrm>
              <a:off x="7536978" y="5677987"/>
              <a:ext cx="1561859" cy="6309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buNone/>
              </a:pPr>
              <a:r>
                <a:rPr lang="en-AU" sz="700" b="1" dirty="0">
                  <a:solidFill>
                    <a:srgbClr val="BE8F4D"/>
                  </a:solidFill>
                </a:rPr>
                <a:t>REAL HUMANS.  REAL JUDGING.</a:t>
              </a:r>
            </a:p>
            <a:p>
              <a:pPr>
                <a:buNone/>
              </a:pPr>
              <a:endParaRPr lang="en-AU" sz="700" b="1" dirty="0">
                <a:solidFill>
                  <a:schemeClr val="bg1"/>
                </a:solidFill>
              </a:endParaRPr>
            </a:p>
            <a:p>
              <a:pPr>
                <a:buNone/>
              </a:pPr>
              <a:r>
                <a:rPr lang="en-AU" sz="700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Judged by a panel of artists, makers and industry experts.</a:t>
              </a:r>
              <a:br>
                <a:rPr lang="en-AU" sz="700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</a:br>
              <a:r>
                <a:rPr lang="en-AU" sz="700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All entries welcome.</a:t>
              </a:r>
            </a:p>
          </p:txBody>
        </p:sp>
        <p:pic>
          <p:nvPicPr>
            <p:cNvPr id="82" name="Picture 81" descr="file:///F:/Documents/Steamporium/a97d08eb-47ee-4b2c-a74a-d94a541c6d2d.png">
              <a:extLst>
                <a:ext uri="{FF2B5EF4-FFF2-40B4-BE49-F238E27FC236}">
                  <a16:creationId xmlns:a16="http://schemas.microsoft.com/office/drawing/2014/main" id="{D6164D2B-F1F5-A742-946C-43DC92A0363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6"/>
            <a:srcRect l="-1" t="16899" r="-30156" b="17931"/>
            <a:stretch>
              <a:fillRect/>
            </a:stretch>
          </p:blipFill>
          <p:spPr>
            <a:xfrm rot="5400000" flipV="1">
              <a:off x="4533809" y="1079913"/>
              <a:ext cx="36000" cy="9072000"/>
            </a:xfrm>
            <a:prstGeom prst="rect">
              <a:avLst/>
            </a:prstGeom>
          </p:spPr>
        </p:pic>
      </p:grpSp>
      <p:sp>
        <p:nvSpPr>
          <p:cNvPr id="94" name="TextBox 93">
            <a:extLst>
              <a:ext uri="{FF2B5EF4-FFF2-40B4-BE49-F238E27FC236}">
                <a16:creationId xmlns:a16="http://schemas.microsoft.com/office/drawing/2014/main" id="{141A5E44-B4FE-FACA-96F0-A3431A2DE24F}"/>
              </a:ext>
            </a:extLst>
          </p:cNvPr>
          <p:cNvSpPr txBox="1"/>
          <p:nvPr/>
        </p:nvSpPr>
        <p:spPr>
          <a:xfrm>
            <a:off x="9044" y="293235"/>
            <a:ext cx="468302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AU" sz="4000" dirty="0">
                <a:latin typeface="Anton" pitchFamily="2" charset="0"/>
              </a:rPr>
              <a:t>THE INTERNATIONAL </a:t>
            </a:r>
            <a:r>
              <a:rPr lang="en-AU" sz="4000" dirty="0">
                <a:solidFill>
                  <a:srgbClr val="CF9B3C"/>
                </a:solidFill>
                <a:latin typeface="Anton" pitchFamily="2" charset="0"/>
              </a:rPr>
              <a:t>STEAMPUNK ART PRIZE</a:t>
            </a:r>
            <a:r>
              <a:rPr lang="en-AU" sz="4000" dirty="0">
                <a:latin typeface="Anton" pitchFamily="2" charset="0"/>
              </a:rPr>
              <a:t> </a:t>
            </a:r>
            <a:br>
              <a:rPr lang="en-AU" sz="4000" dirty="0">
                <a:latin typeface="Anton" pitchFamily="2" charset="0"/>
              </a:rPr>
            </a:br>
            <a:r>
              <a:rPr lang="en-AU" sz="4000" dirty="0">
                <a:latin typeface="Anton" pitchFamily="2" charset="0"/>
              </a:rPr>
              <a:t>GOES GLOBAL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9BC616C3-2948-9AA5-B247-9F39EDC36833}"/>
              </a:ext>
            </a:extLst>
          </p:cNvPr>
          <p:cNvSpPr txBox="1"/>
          <p:nvPr/>
        </p:nvSpPr>
        <p:spPr>
          <a:xfrm>
            <a:off x="0" y="55485"/>
            <a:ext cx="460716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1200" spc="300" dirty="0"/>
              <a:t>STEAMPUNK.AU</a:t>
            </a:r>
            <a:endParaRPr lang="en-AU" spc="300" dirty="0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1712E5B5-32D1-5E47-4CB4-23D55E2A5F2E}"/>
              </a:ext>
            </a:extLst>
          </p:cNvPr>
          <p:cNvSpPr txBox="1"/>
          <p:nvPr/>
        </p:nvSpPr>
        <p:spPr>
          <a:xfrm>
            <a:off x="99733" y="2135582"/>
            <a:ext cx="444663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1600" b="1" dirty="0"/>
              <a:t>AUD $2,000 IN PRIZES • FREE TO ENTER </a:t>
            </a:r>
            <a:br>
              <a:rPr lang="en-AU" sz="1600" b="1" dirty="0"/>
            </a:br>
            <a:r>
              <a:rPr lang="en-AU" sz="1600" b="1" dirty="0"/>
              <a:t>OPEN TO ARTISTS AND MAKERS WORLDWIDE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7635C5-8D93-9C85-6A3C-B68212FC1E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6369" y="7104"/>
            <a:ext cx="4028847" cy="29261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650402-9A80-FDEC-1A1C-DBAD26C7FB2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59394" y="958780"/>
            <a:ext cx="2402380" cy="1775287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D35928E2-9421-8A66-261E-3A90F62CD06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8783731">
            <a:off x="7035402" y="869714"/>
            <a:ext cx="1841143" cy="24111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CA4E1CC-A55F-7401-7B52-34FB57854589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846976">
            <a:off x="8197639" y="603140"/>
            <a:ext cx="804350" cy="803349"/>
          </a:xfrm>
          <a:prstGeom prst="rect">
            <a:avLst/>
          </a:prstGeom>
        </p:spPr>
      </p:pic>
      <p:pic>
        <p:nvPicPr>
          <p:cNvPr id="121" name="Picture 120">
            <a:extLst>
              <a:ext uri="{FF2B5EF4-FFF2-40B4-BE49-F238E27FC236}">
                <a16:creationId xmlns:a16="http://schemas.microsoft.com/office/drawing/2014/main" id="{977FBDCF-8227-CB43-56FA-92B0E8FE07D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27728" y="114369"/>
            <a:ext cx="3971613" cy="51619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C1B89F4-ABA4-EAE1-24E2-5D8C09E2E72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56479">
            <a:off x="4111855" y="959786"/>
            <a:ext cx="2722480" cy="1428677"/>
          </a:xfrm>
          <a:prstGeom prst="rect">
            <a:avLst/>
          </a:prstGeom>
        </p:spPr>
      </p:pic>
      <p:sp>
        <p:nvSpPr>
          <p:cNvPr id="123" name="TextBox 122">
            <a:extLst>
              <a:ext uri="{FF2B5EF4-FFF2-40B4-BE49-F238E27FC236}">
                <a16:creationId xmlns:a16="http://schemas.microsoft.com/office/drawing/2014/main" id="{B9684C9D-4DCE-1A1F-1245-1A1AE921182D}"/>
              </a:ext>
            </a:extLst>
          </p:cNvPr>
          <p:cNvSpPr txBox="1"/>
          <p:nvPr/>
        </p:nvSpPr>
        <p:spPr>
          <a:xfrm>
            <a:off x="6950316" y="1584406"/>
            <a:ext cx="145584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100" dirty="0">
                <a:solidFill>
                  <a:schemeClr val="bg1"/>
                </a:solidFill>
              </a:rPr>
              <a:t>FROM EVERYWHERE</a:t>
            </a:r>
            <a:br>
              <a:rPr lang="en-AU" sz="1100" dirty="0">
                <a:solidFill>
                  <a:schemeClr val="bg1"/>
                </a:solidFill>
              </a:rPr>
            </a:br>
            <a:r>
              <a:rPr lang="en-AU" sz="1100" dirty="0">
                <a:solidFill>
                  <a:schemeClr val="bg1"/>
                </a:solidFill>
              </a:rPr>
              <a:t>FOR EVERYWHERE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E82E246B-8103-77A5-880A-3FB6514FEDFA}"/>
              </a:ext>
            </a:extLst>
          </p:cNvPr>
          <p:cNvSpPr txBox="1"/>
          <p:nvPr/>
        </p:nvSpPr>
        <p:spPr>
          <a:xfrm>
            <a:off x="6321427" y="1967384"/>
            <a:ext cx="320267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800" dirty="0">
                <a:blipFill dpi="0" rotWithShape="1">
                  <a:blip r:embed="rId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Cinzel Black" pitchFamily="2" charset="0"/>
              </a:rPr>
              <a:t>OPEN TO ARTISTS</a:t>
            </a:r>
            <a:br>
              <a:rPr lang="en-AU" sz="800" dirty="0">
                <a:blipFill dpi="0" rotWithShape="1">
                  <a:blip r:embed="rId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Cinzel Black" pitchFamily="2" charset="0"/>
              </a:rPr>
            </a:br>
            <a:r>
              <a:rPr lang="en-AU" sz="800" dirty="0">
                <a:blipFill dpi="0" rotWithShape="1">
                  <a:blip r:embed="rId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Cinzel Black" pitchFamily="2" charset="0"/>
              </a:rPr>
              <a:t>WORLDWIDE</a:t>
            </a:r>
            <a:br>
              <a:rPr lang="en-AU" sz="800" dirty="0">
                <a:blipFill dpi="0" rotWithShape="1">
                  <a:blip r:embed="rId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Cinzel Black" pitchFamily="2" charset="0"/>
              </a:rPr>
            </a:br>
            <a:endParaRPr lang="en-AU" sz="100" dirty="0">
              <a:blipFill dpi="0" rotWithShape="1"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Cinzel Black" pitchFamily="2" charset="0"/>
            </a:endParaRPr>
          </a:p>
          <a:p>
            <a:pPr algn="ctr"/>
            <a:r>
              <a:rPr lang="en-AU" sz="800" dirty="0">
                <a:blipFill dpi="0" rotWithShape="1">
                  <a:blip r:embed="rId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Cinzel Black" pitchFamily="2" charset="0"/>
              </a:rPr>
              <a:t>All ART FORMS</a:t>
            </a:r>
            <a:br>
              <a:rPr lang="en-AU" sz="800" dirty="0">
                <a:blipFill dpi="0" rotWithShape="1">
                  <a:blip r:embed="rId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Cinzel Black" pitchFamily="2" charset="0"/>
              </a:rPr>
            </a:br>
            <a:r>
              <a:rPr lang="en-AU" sz="800" dirty="0">
                <a:blipFill dpi="0" rotWithShape="1">
                  <a:blip r:embed="rId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Cinzel Black" pitchFamily="2" charset="0"/>
              </a:rPr>
              <a:t>WELCOME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0331D63F-4DEB-D6D9-15F9-FB288F1E4194}"/>
              </a:ext>
            </a:extLst>
          </p:cNvPr>
          <p:cNvSpPr txBox="1"/>
          <p:nvPr/>
        </p:nvSpPr>
        <p:spPr>
          <a:xfrm>
            <a:off x="15810" y="6469745"/>
            <a:ext cx="913169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1600" dirty="0"/>
              <a:t>⚙   IMAGINE THE PAST. INVENT THE FUTURE. INSPIRE THE WORLD.   ⚙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CC139C7-26ED-16DC-C2C6-47CAD2333C3A}"/>
              </a:ext>
            </a:extLst>
          </p:cNvPr>
          <p:cNvGrpSpPr/>
          <p:nvPr/>
        </p:nvGrpSpPr>
        <p:grpSpPr>
          <a:xfrm>
            <a:off x="-36164" y="3131303"/>
            <a:ext cx="9104639" cy="1061829"/>
            <a:chOff x="-36164" y="3206719"/>
            <a:chExt cx="9104639" cy="1061829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AFBEE6AA-FDAF-1996-5ECC-CCB6CC1D68F9}"/>
                </a:ext>
              </a:extLst>
            </p:cNvPr>
            <p:cNvSpPr txBox="1"/>
            <p:nvPr/>
          </p:nvSpPr>
          <p:spPr>
            <a:xfrm>
              <a:off x="167262" y="3234203"/>
              <a:ext cx="1551147" cy="246221"/>
            </a:xfrm>
            <a:prstGeom prst="rect">
              <a:avLst/>
            </a:prstGeom>
            <a:solidFill>
              <a:srgbClr val="1A1B1B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000" dirty="0">
                  <a:solidFill>
                    <a:srgbClr val="CE9733"/>
                  </a:solidFill>
                  <a:latin typeface="Abadi" panose="020B0604020104020204" pitchFamily="34" charset="0"/>
                </a:rPr>
                <a:t>JUDGES' GRAND PRIZE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9AA1E902-10F0-D234-9F8D-0A5E865A5BDC}"/>
                </a:ext>
              </a:extLst>
            </p:cNvPr>
            <p:cNvSpPr txBox="1"/>
            <p:nvPr/>
          </p:nvSpPr>
          <p:spPr>
            <a:xfrm>
              <a:off x="112730" y="3520081"/>
              <a:ext cx="17176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600" spc="-150" dirty="0">
                  <a:solidFill>
                    <a:srgbClr val="714412"/>
                  </a:solidFill>
                  <a:latin typeface="Cinzel Black" pitchFamily="2" charset="0"/>
                </a:rPr>
                <a:t>AUD </a:t>
              </a:r>
              <a:r>
                <a:rPr lang="en-AU" spc="-150" dirty="0">
                  <a:solidFill>
                    <a:srgbClr val="714412"/>
                  </a:solidFill>
                  <a:latin typeface="Cinzel Black" pitchFamily="2" charset="0"/>
                </a:rPr>
                <a:t>$1,500 </a:t>
              </a:r>
              <a:r>
                <a:rPr lang="en-AU" sz="1100" dirty="0">
                  <a:solidFill>
                    <a:srgbClr val="714412"/>
                  </a:solidFill>
                  <a:latin typeface="Abadi" panose="020B0604020104020204" pitchFamily="34" charset="0"/>
                </a:rPr>
                <a:t>CASH</a:t>
              </a:r>
              <a:endParaRPr lang="en-AU" sz="1600" dirty="0">
                <a:solidFill>
                  <a:srgbClr val="714412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A11C3CF-61BB-ADF4-F95A-287813D56E44}"/>
                </a:ext>
              </a:extLst>
            </p:cNvPr>
            <p:cNvSpPr txBox="1"/>
            <p:nvPr/>
          </p:nvSpPr>
          <p:spPr>
            <a:xfrm>
              <a:off x="112730" y="3882162"/>
              <a:ext cx="187200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AU" sz="900" b="1" dirty="0">
                  <a:latin typeface="Abadi" panose="020B0604020104020204" pitchFamily="34" charset="0"/>
                </a:rPr>
                <a:t>INTERNATIONAL STEAMPUNK </a:t>
              </a:r>
            </a:p>
            <a:p>
              <a:r>
                <a:rPr lang="en-AU" sz="900" b="1" dirty="0">
                  <a:latin typeface="Abadi" panose="020B0604020104020204" pitchFamily="34" charset="0"/>
                </a:rPr>
                <a:t>ARTIST OF THE YEAR 2026</a:t>
              </a:r>
            </a:p>
          </p:txBody>
        </p:sp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id="{1B78ED2F-1AD7-6019-6129-B24BB091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164" y="3857768"/>
              <a:ext cx="1872000" cy="20566"/>
            </a:xfrm>
            <a:prstGeom prst="rect">
              <a:avLst/>
            </a:prstGeom>
          </p:spPr>
        </p:pic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855201C5-CDFA-74CC-94F5-3156C48386AC}"/>
                </a:ext>
              </a:extLst>
            </p:cNvPr>
            <p:cNvSpPr txBox="1"/>
            <p:nvPr/>
          </p:nvSpPr>
          <p:spPr>
            <a:xfrm>
              <a:off x="1763949" y="3206719"/>
              <a:ext cx="2806298" cy="10618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AU" sz="700" b="1" dirty="0">
                  <a:solidFill>
                    <a:srgbClr val="714412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PLUS</a:t>
              </a:r>
              <a:endParaRPr lang="en-AU" sz="700" b="1" dirty="0"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AU" sz="700" dirty="0">
                  <a:latin typeface="Poppins" panose="00000500000000000000" pitchFamily="2" charset="0"/>
                  <a:cs typeface="Poppins" panose="00000500000000000000" pitchFamily="2" charset="0"/>
                </a:rPr>
                <a:t>Permanent featured artist page on Steampunk Australia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AU" sz="700" dirty="0">
                  <a:latin typeface="Poppins" panose="00000500000000000000" pitchFamily="2" charset="0"/>
                  <a:cs typeface="Poppins" panose="00000500000000000000" pitchFamily="2" charset="0"/>
                </a:rPr>
                <a:t>Interview on Steampunk Radio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AU" sz="700" dirty="0">
                  <a:latin typeface="Poppins" panose="00000500000000000000" pitchFamily="2" charset="0"/>
                  <a:cs typeface="Poppins" panose="00000500000000000000" pitchFamily="2" charset="0"/>
                </a:rPr>
                <a:t>2-month promotion across our website, Facebook page &amp; radio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AU" sz="700" dirty="0">
                  <a:latin typeface="Poppins" panose="00000500000000000000" pitchFamily="2" charset="0"/>
                  <a:cs typeface="Poppins" panose="00000500000000000000" pitchFamily="2" charset="0"/>
                </a:rPr>
                <a:t>Artwork featured as the face of the 2027 competition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AU" sz="700" dirty="0">
                  <a:latin typeface="Poppins" panose="00000500000000000000" pitchFamily="2" charset="0"/>
                  <a:cs typeface="Poppins" panose="00000500000000000000" pitchFamily="2" charset="0"/>
                </a:rPr>
                <a:t>Professional digital winner’s seal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AU" sz="700" dirty="0">
                  <a:latin typeface="Poppins" panose="00000500000000000000" pitchFamily="2" charset="0"/>
                  <a:cs typeface="Poppins" panose="00000500000000000000" pitchFamily="2" charset="0"/>
                </a:rPr>
                <a:t>Inclusion in an online exhibition of finalists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8B391F55-2458-71F5-A049-AD9589C3D676}"/>
                </a:ext>
              </a:extLst>
            </p:cNvPr>
            <p:cNvSpPr txBox="1"/>
            <p:nvPr/>
          </p:nvSpPr>
          <p:spPr>
            <a:xfrm>
              <a:off x="4658343" y="3246978"/>
              <a:ext cx="1551147" cy="246221"/>
            </a:xfrm>
            <a:prstGeom prst="rect">
              <a:avLst/>
            </a:prstGeom>
            <a:solidFill>
              <a:srgbClr val="1A1B1B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000" dirty="0">
                  <a:solidFill>
                    <a:srgbClr val="CE9733"/>
                  </a:solidFill>
                  <a:latin typeface="Abadi" panose="020B0604020104020204" pitchFamily="34" charset="0"/>
                </a:rPr>
                <a:t>PEOPLE’S CHOICE PRIZE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5BDB6C1A-8439-B2EC-501B-7657860BF23E}"/>
                </a:ext>
              </a:extLst>
            </p:cNvPr>
            <p:cNvSpPr txBox="1"/>
            <p:nvPr/>
          </p:nvSpPr>
          <p:spPr>
            <a:xfrm>
              <a:off x="4603811" y="3495150"/>
              <a:ext cx="17176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600" spc="-150" dirty="0">
                  <a:solidFill>
                    <a:srgbClr val="714412"/>
                  </a:solidFill>
                  <a:latin typeface="Cinzel Black" pitchFamily="2" charset="0"/>
                </a:rPr>
                <a:t>AUD  </a:t>
              </a:r>
              <a:r>
                <a:rPr lang="en-AU" spc="-150" dirty="0">
                  <a:solidFill>
                    <a:srgbClr val="714412"/>
                  </a:solidFill>
                  <a:latin typeface="Cinzel Black" pitchFamily="2" charset="0"/>
                </a:rPr>
                <a:t>$ 500 </a:t>
              </a:r>
              <a:r>
                <a:rPr lang="en-AU" sz="1100" dirty="0">
                  <a:solidFill>
                    <a:srgbClr val="714412"/>
                  </a:solidFill>
                  <a:latin typeface="Abadi" panose="020B0604020104020204" pitchFamily="34" charset="0"/>
                </a:rPr>
                <a:t>CASH</a:t>
              </a:r>
              <a:endParaRPr lang="en-AU" sz="1600" dirty="0">
                <a:solidFill>
                  <a:srgbClr val="714412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4DECEECC-C8FA-1C70-19E2-F009C9D25EC2}"/>
                </a:ext>
              </a:extLst>
            </p:cNvPr>
            <p:cNvSpPr txBox="1"/>
            <p:nvPr/>
          </p:nvSpPr>
          <p:spPr>
            <a:xfrm>
              <a:off x="4603811" y="3850293"/>
              <a:ext cx="196667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AU" sz="900" b="1" dirty="0">
                  <a:latin typeface="Abadi" panose="020B0604020104020204" pitchFamily="34" charset="0"/>
                </a:rPr>
                <a:t>WORLD STEAMPUNK</a:t>
              </a:r>
            </a:p>
            <a:p>
              <a:r>
                <a:rPr lang="en-AU" sz="900" b="1" dirty="0">
                  <a:latin typeface="Abadi" panose="020B0604020104020204" pitchFamily="34" charset="0"/>
                </a:rPr>
                <a:t>PEOPLE’S CHOICE WINNER 2026</a:t>
              </a:r>
            </a:p>
          </p:txBody>
        </p:sp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3B1BAC07-E735-6711-AFD8-5E2D28A3DF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4917" y="3832835"/>
              <a:ext cx="1872000" cy="20566"/>
            </a:xfrm>
            <a:prstGeom prst="rect">
              <a:avLst/>
            </a:prstGeom>
          </p:spPr>
        </p:pic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FD74FA18-2490-D676-1C73-DEA9147CB4D9}"/>
                </a:ext>
              </a:extLst>
            </p:cNvPr>
            <p:cNvSpPr txBox="1"/>
            <p:nvPr/>
          </p:nvSpPr>
          <p:spPr>
            <a:xfrm>
              <a:off x="6446601" y="3215829"/>
              <a:ext cx="2621874" cy="8463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AU" sz="700" b="1" dirty="0">
                  <a:solidFill>
                    <a:srgbClr val="714412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PLUS</a:t>
              </a:r>
              <a:endParaRPr lang="en-AU" sz="700" b="1" dirty="0"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AU" sz="700" dirty="0">
                  <a:latin typeface="Poppins" panose="00000500000000000000" pitchFamily="2" charset="0"/>
                  <a:cs typeface="Poppins" panose="00000500000000000000" pitchFamily="2" charset="0"/>
                </a:rPr>
                <a:t>Three-month Steampunk Radio promotional campaign.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AU" sz="700" dirty="0">
                  <a:latin typeface="Poppins" panose="00000500000000000000" pitchFamily="2" charset="0"/>
                  <a:cs typeface="Poppins" panose="00000500000000000000" pitchFamily="2" charset="0"/>
                </a:rPr>
                <a:t>Featured artist profile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AU" sz="700" dirty="0">
                  <a:latin typeface="Poppins" panose="00000500000000000000" pitchFamily="2" charset="0"/>
                  <a:cs typeface="Poppins" panose="00000500000000000000" pitchFamily="2" charset="0"/>
                </a:rPr>
                <a:t>The title </a:t>
              </a:r>
              <a:r>
                <a:rPr lang="en-AU" sz="700" b="1" dirty="0">
                  <a:latin typeface="Poppins" panose="00000500000000000000" pitchFamily="2" charset="0"/>
                  <a:cs typeface="Poppins" panose="00000500000000000000" pitchFamily="2" charset="0"/>
                </a:rPr>
                <a:t>World Steampunk People’s Choice Winner 2026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AU" sz="700" b="1" dirty="0">
                  <a:latin typeface="Poppins" panose="00000500000000000000" pitchFamily="2" charset="0"/>
                  <a:cs typeface="Poppins" panose="00000500000000000000" pitchFamily="2" charset="0"/>
                </a:rPr>
                <a:t>You can win both prizes</a:t>
              </a:r>
            </a:p>
          </p:txBody>
        </p:sp>
        <p:pic>
          <p:nvPicPr>
            <p:cNvPr id="6" name="Picture 5" descr="file:///F:/Documents/Steamporium/a97d08eb-47ee-4b2c-a74a-d94a541c6d2d.png">
              <a:extLst>
                <a:ext uri="{FF2B5EF4-FFF2-40B4-BE49-F238E27FC236}">
                  <a16:creationId xmlns:a16="http://schemas.microsoft.com/office/drawing/2014/main" id="{108EA4C8-6316-0C3E-115C-6DCC35F6918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6"/>
            <a:srcRect l="-1" t="16899" r="-30156" b="17931"/>
            <a:stretch>
              <a:fillRect/>
            </a:stretch>
          </p:blipFill>
          <p:spPr>
            <a:xfrm>
              <a:off x="4487225" y="3275315"/>
              <a:ext cx="36000" cy="864000"/>
            </a:xfrm>
            <a:prstGeom prst="rect">
              <a:avLst/>
            </a:prstGeom>
          </p:spPr>
        </p:pic>
      </p:grpSp>
      <p:sp>
        <p:nvSpPr>
          <p:cNvPr id="90" name="TextBox 89">
            <a:extLst>
              <a:ext uri="{FF2B5EF4-FFF2-40B4-BE49-F238E27FC236}">
                <a16:creationId xmlns:a16="http://schemas.microsoft.com/office/drawing/2014/main" id="{3D4C4CCA-3E41-FCE2-E8F1-3785E9163D9A}"/>
              </a:ext>
            </a:extLst>
          </p:cNvPr>
          <p:cNvSpPr txBox="1"/>
          <p:nvPr/>
        </p:nvSpPr>
        <p:spPr>
          <a:xfrm>
            <a:off x="0" y="2721168"/>
            <a:ext cx="9147508" cy="402775"/>
          </a:xfrm>
          <a:prstGeom prst="rect">
            <a:avLst/>
          </a:prstGeom>
          <a:solidFill>
            <a:srgbClr val="1A1B1B"/>
          </a:solidFill>
        </p:spPr>
        <p:txBody>
          <a:bodyPr wrap="square" tIns="108000" bIns="108000">
            <a:spAutoFit/>
          </a:bodyPr>
          <a:lstStyle/>
          <a:p>
            <a:pPr algn="ctr"/>
            <a:r>
              <a:rPr lang="en-AU" sz="1200" dirty="0">
                <a:solidFill>
                  <a:srgbClr val="F5EADC"/>
                </a:solidFill>
                <a:latin typeface="Abadi" panose="020B0604020104020204" pitchFamily="34" charset="0"/>
              </a:rPr>
              <a:t>PAINTING  </a:t>
            </a:r>
            <a:r>
              <a:rPr lang="en-AU" sz="1200" dirty="0">
                <a:solidFill>
                  <a:srgbClr val="CF9B3C"/>
                </a:solidFill>
                <a:latin typeface="Abadi" panose="020B0604020104020204" pitchFamily="34" charset="0"/>
              </a:rPr>
              <a:t>⚙ </a:t>
            </a:r>
            <a:r>
              <a:rPr lang="en-AU" sz="1200" dirty="0">
                <a:solidFill>
                  <a:srgbClr val="F5EADC"/>
                </a:solidFill>
                <a:latin typeface="Abadi" panose="020B0604020104020204" pitchFamily="34" charset="0"/>
              </a:rPr>
              <a:t> DRAWING </a:t>
            </a:r>
            <a:r>
              <a:rPr lang="en-AU" sz="1200" dirty="0">
                <a:solidFill>
                  <a:srgbClr val="CF9B3C"/>
                </a:solidFill>
                <a:latin typeface="Abadi" panose="020B0604020104020204" pitchFamily="34" charset="0"/>
              </a:rPr>
              <a:t>⚙</a:t>
            </a:r>
            <a:r>
              <a:rPr lang="en-AU" sz="1200" dirty="0">
                <a:solidFill>
                  <a:srgbClr val="F5EADC"/>
                </a:solidFill>
                <a:latin typeface="Abadi" panose="020B0604020104020204" pitchFamily="34" charset="0"/>
              </a:rPr>
              <a:t>  SCULPTURE </a:t>
            </a:r>
            <a:r>
              <a:rPr lang="en-AU" sz="1200" dirty="0">
                <a:solidFill>
                  <a:srgbClr val="CF9B3C"/>
                </a:solidFill>
                <a:latin typeface="Abadi" panose="020B0604020104020204" pitchFamily="34" charset="0"/>
              </a:rPr>
              <a:t>⚙</a:t>
            </a:r>
            <a:r>
              <a:rPr lang="en-AU" sz="1200" dirty="0">
                <a:solidFill>
                  <a:srgbClr val="F5EADC"/>
                </a:solidFill>
                <a:latin typeface="Abadi" panose="020B0604020104020204" pitchFamily="34" charset="0"/>
              </a:rPr>
              <a:t>  PHOTOGRAPHY </a:t>
            </a:r>
            <a:r>
              <a:rPr lang="en-AU" sz="1200" dirty="0">
                <a:solidFill>
                  <a:srgbClr val="CF9B3C"/>
                </a:solidFill>
                <a:latin typeface="Abadi" panose="020B0604020104020204" pitchFamily="34" charset="0"/>
              </a:rPr>
              <a:t>⚙</a:t>
            </a:r>
            <a:r>
              <a:rPr lang="en-AU" sz="1200" dirty="0">
                <a:solidFill>
                  <a:srgbClr val="F5EADC"/>
                </a:solidFill>
                <a:latin typeface="Abadi" panose="020B0604020104020204" pitchFamily="34" charset="0"/>
              </a:rPr>
              <a:t> DIGITAL ART </a:t>
            </a:r>
            <a:r>
              <a:rPr lang="en-AU" sz="1200" dirty="0">
                <a:solidFill>
                  <a:srgbClr val="CF9B3C"/>
                </a:solidFill>
                <a:latin typeface="Abadi" panose="020B0604020104020204" pitchFamily="34" charset="0"/>
              </a:rPr>
              <a:t>⚙</a:t>
            </a:r>
            <a:r>
              <a:rPr lang="en-AU" sz="1200" dirty="0">
                <a:solidFill>
                  <a:srgbClr val="F5EADC"/>
                </a:solidFill>
                <a:latin typeface="Abadi" panose="020B0604020104020204" pitchFamily="34" charset="0"/>
              </a:rPr>
              <a:t> MIXED MEDIA </a:t>
            </a:r>
            <a:r>
              <a:rPr lang="en-AU" sz="1200" dirty="0">
                <a:solidFill>
                  <a:srgbClr val="CF9B3C"/>
                </a:solidFill>
                <a:latin typeface="Abadi" panose="020B0604020104020204" pitchFamily="34" charset="0"/>
              </a:rPr>
              <a:t>⚙</a:t>
            </a:r>
            <a:r>
              <a:rPr lang="en-AU" sz="1200" dirty="0">
                <a:solidFill>
                  <a:srgbClr val="F5EADC"/>
                </a:solidFill>
                <a:latin typeface="Abadi" panose="020B0604020104020204" pitchFamily="34" charset="0"/>
              </a:rPr>
              <a:t>  COSTUME DESIGN </a:t>
            </a:r>
            <a:r>
              <a:rPr lang="en-AU" sz="1200" dirty="0">
                <a:solidFill>
                  <a:srgbClr val="CF9B3C"/>
                </a:solidFill>
                <a:latin typeface="Abadi" panose="020B0604020104020204" pitchFamily="34" charset="0"/>
              </a:rPr>
              <a:t>⚙</a:t>
            </a:r>
            <a:r>
              <a:rPr lang="en-AU" sz="1200" dirty="0">
                <a:solidFill>
                  <a:srgbClr val="F5EADC"/>
                </a:solidFill>
                <a:latin typeface="Abadi" panose="020B0604020104020204" pitchFamily="34" charset="0"/>
              </a:rPr>
              <a:t>  &amp; MORE</a:t>
            </a:r>
          </a:p>
        </p:txBody>
      </p:sp>
      <p:pic>
        <p:nvPicPr>
          <p:cNvPr id="14" name="Picture 13" descr="file:///F:/Documents/Steamporium/a97d08eb-47ee-4b2c-a74a-d94a541c6d2d.png">
            <a:extLst>
              <a:ext uri="{FF2B5EF4-FFF2-40B4-BE49-F238E27FC236}">
                <a16:creationId xmlns:a16="http://schemas.microsoft.com/office/drawing/2014/main" id="{EEE0BC15-CB2E-E042-0BEC-0E55D09E5CED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rcRect l="-1" t="16899" r="-30156" b="17931"/>
          <a:stretch>
            <a:fillRect/>
          </a:stretch>
        </p:blipFill>
        <p:spPr>
          <a:xfrm rot="5400000" flipV="1">
            <a:off x="1716014" y="2711405"/>
            <a:ext cx="36000" cy="33120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3136F1D-43F3-BE06-14B2-E35EC7BC3EDB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t="46605" r="77713" b="25589"/>
          <a:stretch>
            <a:fillRect/>
          </a:stretch>
        </p:blipFill>
        <p:spPr>
          <a:xfrm rot="5400000">
            <a:off x="-28966" y="4197290"/>
            <a:ext cx="660217" cy="617794"/>
          </a:xfrm>
          <a:prstGeom prst="rtTriangle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EF21ADCD-4B68-F43F-9909-691CABD318B6}"/>
              </a:ext>
            </a:extLst>
          </p:cNvPr>
          <p:cNvGrpSpPr/>
          <p:nvPr/>
        </p:nvGrpSpPr>
        <p:grpSpPr>
          <a:xfrm>
            <a:off x="105924" y="4358109"/>
            <a:ext cx="333569" cy="462053"/>
            <a:chOff x="9667807" y="5669312"/>
            <a:chExt cx="555789" cy="769868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FA1B8D71-9CAA-8758-C416-6070F39CF0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rcRect l="30183" t="50013" r="58461" b="32112"/>
            <a:stretch>
              <a:fillRect/>
            </a:stretch>
          </p:blipFill>
          <p:spPr>
            <a:xfrm>
              <a:off x="9737930" y="5669312"/>
              <a:ext cx="461624" cy="544937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988EED45-F731-BCB8-037B-649450704F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rcRect l="30183" t="50013" r="58461" b="32112"/>
            <a:stretch>
              <a:fillRect/>
            </a:stretch>
          </p:blipFill>
          <p:spPr>
            <a:xfrm>
              <a:off x="9914372" y="5885555"/>
              <a:ext cx="309224" cy="365032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9C0DB22E-78E1-1C5B-0212-0E8F2CB3EA0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rcRect l="30183" t="50013" r="58461" b="32112"/>
            <a:stretch>
              <a:fillRect/>
            </a:stretch>
          </p:blipFill>
          <p:spPr>
            <a:xfrm>
              <a:off x="9667807" y="5989318"/>
              <a:ext cx="381085" cy="449862"/>
            </a:xfrm>
            <a:prstGeom prst="rect">
              <a:avLst/>
            </a:prstGeom>
          </p:spPr>
        </p:pic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6EA82C8F-F39C-E8DF-EFA0-0C3CB8FAA236}"/>
              </a:ext>
            </a:extLst>
          </p:cNvPr>
          <p:cNvSpPr txBox="1"/>
          <p:nvPr/>
        </p:nvSpPr>
        <p:spPr>
          <a:xfrm>
            <a:off x="-7755" y="4002125"/>
            <a:ext cx="91517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dirty="0">
                <a:blipFill dpi="0" rotWithShape="1">
                  <a:blip r:embed="rId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Aldhabi" panose="01000000000000000000" pitchFamily="2" charset="-78"/>
                <a:cs typeface="Aldhabi" panose="01000000000000000000" pitchFamily="2" charset="-78"/>
              </a:rPr>
              <a:t>MEET THE JUDGES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16361E16-5C14-6540-E130-091F73A79BC2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t="67800" r="74441"/>
          <a:stretch>
            <a:fillRect/>
          </a:stretch>
        </p:blipFill>
        <p:spPr>
          <a:xfrm rot="10800000">
            <a:off x="8469092" y="4169655"/>
            <a:ext cx="685812" cy="648000"/>
          </a:xfrm>
          <a:prstGeom prst="rtTriangle">
            <a:avLst/>
          </a:prstGeom>
        </p:spPr>
      </p:pic>
      <p:pic>
        <p:nvPicPr>
          <p:cNvPr id="49" name="Picture 48" descr="file:///F:/Documents/Steamporium/a97d08eb-47ee-4b2c-a74a-d94a541c6d2d.png">
            <a:extLst>
              <a:ext uri="{FF2B5EF4-FFF2-40B4-BE49-F238E27FC236}">
                <a16:creationId xmlns:a16="http://schemas.microsoft.com/office/drawing/2014/main" id="{621D61EF-A7E6-9FF7-724C-D2AC9CF04CEC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rcRect l="-1" t="16899" r="-30156" b="17931"/>
          <a:stretch>
            <a:fillRect/>
          </a:stretch>
        </p:blipFill>
        <p:spPr>
          <a:xfrm rot="5400000" flipV="1">
            <a:off x="7377210" y="2674722"/>
            <a:ext cx="36000" cy="3384000"/>
          </a:xfrm>
          <a:prstGeom prst="rect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E22FDF8A-E99B-B3D3-C930-0DC5F7D1A9CA}"/>
              </a:ext>
            </a:extLst>
          </p:cNvPr>
          <p:cNvGrpSpPr/>
          <p:nvPr/>
        </p:nvGrpSpPr>
        <p:grpSpPr>
          <a:xfrm flipH="1">
            <a:off x="8698391" y="4301419"/>
            <a:ext cx="400244" cy="481103"/>
            <a:chOff x="9683677" y="5669312"/>
            <a:chExt cx="666883" cy="801608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634A5A82-84E7-DFDE-7833-3C5D80CB67F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rcRect l="30183" t="50013" r="58461" b="32112"/>
            <a:stretch>
              <a:fillRect/>
            </a:stretch>
          </p:blipFill>
          <p:spPr>
            <a:xfrm>
              <a:off x="9737930" y="5669312"/>
              <a:ext cx="461624" cy="544937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B9A90157-8013-6EDB-9190-BE6761947E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rcRect l="30183" t="50013" r="58461" b="32112"/>
            <a:stretch>
              <a:fillRect/>
            </a:stretch>
          </p:blipFill>
          <p:spPr>
            <a:xfrm>
              <a:off x="10041335" y="5806203"/>
              <a:ext cx="309225" cy="365032"/>
            </a:xfrm>
            <a:prstGeom prst="rect">
              <a:avLst/>
            </a:prstGeom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8D0AB798-3E77-8124-4C15-084CB8208E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rcRect l="30183" t="50013" r="58461" b="32112"/>
            <a:stretch>
              <a:fillRect/>
            </a:stretch>
          </p:blipFill>
          <p:spPr>
            <a:xfrm>
              <a:off x="9683677" y="6021059"/>
              <a:ext cx="381084" cy="449861"/>
            </a:xfrm>
            <a:prstGeom prst="rect">
              <a:avLst/>
            </a:prstGeom>
          </p:spPr>
        </p:pic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4CE70E55-2E5B-2A93-5AB8-5EB3803235F0}"/>
              </a:ext>
            </a:extLst>
          </p:cNvPr>
          <p:cNvSpPr txBox="1"/>
          <p:nvPr/>
        </p:nvSpPr>
        <p:spPr>
          <a:xfrm>
            <a:off x="677052" y="5372830"/>
            <a:ext cx="1086898" cy="246221"/>
          </a:xfrm>
          <a:prstGeom prst="rect">
            <a:avLst/>
          </a:prstGeom>
          <a:solidFill>
            <a:srgbClr val="1C1D1D"/>
          </a:solidFill>
          <a:ln>
            <a:solidFill>
              <a:srgbClr val="BE8F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1000" dirty="0">
                <a:solidFill>
                  <a:srgbClr val="CE9733"/>
                </a:solidFill>
                <a:latin typeface="Abadi" panose="020B0604020104020204" pitchFamily="34" charset="0"/>
              </a:rPr>
              <a:t>LISA McGUIGAN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1B167BC-41BC-BFBA-3839-188059D1F050}"/>
              </a:ext>
            </a:extLst>
          </p:cNvPr>
          <p:cNvSpPr txBox="1"/>
          <p:nvPr/>
        </p:nvSpPr>
        <p:spPr>
          <a:xfrm>
            <a:off x="2492007" y="5389903"/>
            <a:ext cx="1551147" cy="246221"/>
          </a:xfrm>
          <a:prstGeom prst="rect">
            <a:avLst/>
          </a:prstGeom>
          <a:solidFill>
            <a:srgbClr val="1C1D1D"/>
          </a:solidFill>
          <a:ln>
            <a:solidFill>
              <a:srgbClr val="BE8F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1000" dirty="0">
                <a:solidFill>
                  <a:srgbClr val="CE9733"/>
                </a:solidFill>
                <a:latin typeface="Abadi" panose="020B0604020104020204" pitchFamily="34" charset="0"/>
              </a:rPr>
              <a:t>DR KATHRYN SPURLING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2CDEC0F-3B98-F41D-18A6-13F6DE50AE29}"/>
              </a:ext>
            </a:extLst>
          </p:cNvPr>
          <p:cNvSpPr txBox="1"/>
          <p:nvPr/>
        </p:nvSpPr>
        <p:spPr>
          <a:xfrm>
            <a:off x="5009873" y="5389688"/>
            <a:ext cx="1048303" cy="246221"/>
          </a:xfrm>
          <a:prstGeom prst="rect">
            <a:avLst/>
          </a:prstGeom>
          <a:solidFill>
            <a:srgbClr val="1C1D1D"/>
          </a:solidFill>
          <a:ln>
            <a:solidFill>
              <a:srgbClr val="BE8F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1000" dirty="0">
                <a:solidFill>
                  <a:srgbClr val="CE9733"/>
                </a:solidFill>
                <a:latin typeface="Abadi" panose="020B0604020104020204" pitchFamily="34" charset="0"/>
              </a:rPr>
              <a:t>G. D.FALKSEN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11FFC33-EE8B-E0DF-16FF-0FA563CC534A}"/>
              </a:ext>
            </a:extLst>
          </p:cNvPr>
          <p:cNvSpPr txBox="1"/>
          <p:nvPr/>
        </p:nvSpPr>
        <p:spPr>
          <a:xfrm>
            <a:off x="7048615" y="5389903"/>
            <a:ext cx="1551147" cy="246221"/>
          </a:xfrm>
          <a:prstGeom prst="rect">
            <a:avLst/>
          </a:prstGeom>
          <a:solidFill>
            <a:srgbClr val="1C1D1D"/>
          </a:solidFill>
          <a:ln>
            <a:solidFill>
              <a:srgbClr val="BE8F4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1000" dirty="0">
                <a:solidFill>
                  <a:srgbClr val="CE9733"/>
                </a:solidFill>
                <a:latin typeface="Abadi" panose="020B0604020104020204" pitchFamily="34" charset="0"/>
              </a:rPr>
              <a:t>PROFESSOR ELEMENTAL</a:t>
            </a:r>
          </a:p>
        </p:txBody>
      </p:sp>
      <p:pic>
        <p:nvPicPr>
          <p:cNvPr id="69" name="Picture 68">
            <a:extLst>
              <a:ext uri="{FF2B5EF4-FFF2-40B4-BE49-F238E27FC236}">
                <a16:creationId xmlns:a16="http://schemas.microsoft.com/office/drawing/2014/main" id="{73AE0383-5BDD-2177-4D2E-AB60154F1D5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4545" y="4487836"/>
            <a:ext cx="864000" cy="864000"/>
          </a:xfrm>
          <a:prstGeom prst="rect">
            <a:avLst/>
          </a:prstGeom>
          <a:ln>
            <a:solidFill>
              <a:srgbClr val="CF9B3C"/>
            </a:solidFill>
          </a:ln>
        </p:spPr>
      </p:pic>
      <p:pic>
        <p:nvPicPr>
          <p:cNvPr id="85" name="Picture 84" descr="https://steampunk.au/competition/lisa_mcguigan.jpg?v=1787028893">
            <a:extLst>
              <a:ext uri="{FF2B5EF4-FFF2-40B4-BE49-F238E27FC236}">
                <a16:creationId xmlns:a16="http://schemas.microsoft.com/office/drawing/2014/main" id="{63A89A5D-7863-5758-7E9B-AAFD95D67B0B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l="10211" t="11852" r="53133" b="60147"/>
          <a:stretch>
            <a:fillRect/>
          </a:stretch>
        </p:blipFill>
        <p:spPr>
          <a:xfrm>
            <a:off x="798620" y="4458537"/>
            <a:ext cx="864533" cy="871466"/>
          </a:xfrm>
          <a:prstGeom prst="rect">
            <a:avLst/>
          </a:prstGeom>
          <a:ln>
            <a:solidFill>
              <a:srgbClr val="CF9B3C"/>
            </a:solidFill>
          </a:ln>
        </p:spPr>
      </p:pic>
      <p:pic>
        <p:nvPicPr>
          <p:cNvPr id="87" name="Picture 86" descr="https://kathrynspurling.com/wp-content/uploads/dr-kathryn-spurling.png">
            <a:extLst>
              <a:ext uri="{FF2B5EF4-FFF2-40B4-BE49-F238E27FC236}">
                <a16:creationId xmlns:a16="http://schemas.microsoft.com/office/drawing/2014/main" id="{7CFBFE55-6A42-090C-36DC-3606B1E0F900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839404" y="4476097"/>
            <a:ext cx="904348" cy="864170"/>
          </a:xfrm>
          <a:prstGeom prst="rect">
            <a:avLst/>
          </a:prstGeom>
          <a:ln>
            <a:solidFill>
              <a:srgbClr val="CF9B3C"/>
            </a:solidFill>
          </a:ln>
        </p:spPr>
      </p:pic>
      <p:pic>
        <p:nvPicPr>
          <p:cNvPr id="89" name="Picture 88" descr="data:image/jpeg;base64,/9j/4AAQSkZJRgABAQAAAQABAAD/2wBDAAUDBAQEAwUEBAQFBQUGBwwIBwcHBw8LCwkMEQ8SEhEPERETFhwXExQaFRERGCEYGh0dHx8fExciJCIeJBweHx7/2wBDAQUFBQcGBw4ICA4eFBEUHh4eHh4eHh4eHh4eHh4eHh4eHh4eHh4eHh4eHh4eHh4eHh4eHh4eHh4eHh4eHh4eHh7/wgARCARjA4QDASIAAhEBAxEB/8QAHAAAAQUBAQEAAAAAAAAAAAAAAQACAwQFBgcI/8QAFgEBAQEAAAAAAAAAAAAAAAAAAAEC/9oADAMBAAIQAxAAAAHzAxmpHQosCBFg1SaF7G02acBhamEQJ1AiyaqLZppNA5pNBlEpcVMl00SXW0wXGQI0NGh0JRqb+KVTltNQZgNA5xLzKiNK9gI6mLnWGnUrotyUXlsVkWX03l5tUk9pu6YNTpcEqhwVNmjQIOIXmQt9Hzeka2WKxn1NNpmu0Wma67MZK2IjLWrMuM3oITEWnGlAXmlNW0VDbJTmnmLMd+BcdlmIiZOwjEjiBTAiMxIFMSup1HpSkS+TlGkEQhEaQiXQz9JnNjmhaCRGkoaUApISSEkghIQKAnIRa82uk57p0ZzXUcoYgSVJAKSEChJICIEnNEQREESBE5r06Loc7WTJ5LquRI0E0nNQ5NQ50YJnwIlUSLSrEnECJZqiTTZQK6mjzuqm7S0KSYkDK62VVRbbXC2VWCXHUkaizCXFTRcbVBbNNJbdScXTSBfloaRXgnpx6kmJrypIUnNIHNIEgT62Zqs5MEsLSRAUEJIBSQkiBOAEQIFAKQnMJs9VxHWJocn1vNJzjXNacEgFIBSEChJIBSCERJISRBIxydluc51NnMcl2XGStCSlAiRAmvA1wQkEFIhQQgkEOcN2cjdTpKOrmpx0Fms0EkJECSIAgOTSIpCBQC1wUCIgE+lnaSV6l6hJ6ekmvNXTK5gbYJXbYJWNkDrdYlStfaUVfS0VoOM06sqYj9mUwXb6Oej6WMwB0TFwBvuOeXTsOad0c5z3SWr6SUtx5wGF6bjnDrpgvMjpCc07pHry66WoYp1iZA1ymMdFhRWgFpKxWAQja6bgCnV8pdjqpNatLkN1I0zjrOjHFtq1laFV1KIjLwRp6GF4GkEd0XO76dVjbeGnKQyxKQUrUUApABQkgOaiJJAKA4IgKSWdTM10o0LtCPU0k15gErktTVKiKyiMjixD5K7iVQpLD6iLsmaV0pcopunHnToaTcc0hipdmTCB0DudR0s/JuOul4pyd3N5849Id53Id1HxbF7KXhXndu4SRO3s8Num2LmGW63PZ69RT5OA6PEhSoEgSQ+aOVLk9SdLUEVetONmer7dKxI+/Tcab4dyshdLXMNvTPjjo+tYcs7owc5H0Ljndi9KT0LZOUyuxxjCZsIxxsgxFsMMla8hiHdevPrciMcacS0lcRRV0JTdZQdSpoJk0tShHpSemvMQBYmEAKKhAjgiMIQigFJCSQiZkZdqWy3j9DhJWQTRSQCiNRAg4CSQQkItQiEFJwLVcHYZ/PxBQQkQJ7QFEEpikAnBJWWahOxsgoZZiOxVjNZmYa1p+feddFzlwvuxKcbz+eSdBBihbz88W6pyTJpuyUaTc4l0VAl40EaDs1Lq28DQTp3qcwMyfKWyKxJ3VStt9FJfFJppuySaUdEx6wo0vlyarEEgEIRCUoIKahxaRJISDiSZkiRzQTJvYfQ4BnIhpAgKCEWkRACkBEISICQCwyNwWpgRMwa2RgJWOGKaEciUje1w2xBYLOddoLNbrxhiQRBJUihJ0w6V7jSwNuBMcJKkkAghTUOaUBECSQkkAogs17SdfZgmTkM3TzFQKAklcEgAkaXNEko9VQR5gXvsgdMSJlxpWL5EhV2YyzsRGdHqsMp2hIZTtQlKXStGFY2tUzcLus44RnoNBeLXWRpyq6mwceeu0DgG+gxHBHtWHGLsLZwy7Wc4Nd7mHKLUzmmprSxGwiLHARcTmvZKp0sxJGAC0s/UWixzB0L2AQIXscWRDKBRgllbGWZ8e+ho7eWQJ7VaiBJIRThomaRggKBEQg3KWwnUv0KicRnX6DSSQgUApCSQAUIgx6oijy18LqIah4AHJpJ9zD6hmDH2+cHNrpqYwEsMgRcsZaNi5zqOjbz6Onj5xp0U3LWU6mLEpHR6PEPO66Dy7vDo8PY4I05OEB2b+Led1S5MFnHc1Sg4KCHKxGRAyIy3Tvgno6piMmhBpZllXMc0hQQUUKR5JlBCShlgrieIfCpk6DZ5PsSGjuTHHx+g2Dz5noeQcW/oEmKzoGHOs6Fpy7OlRztjacYehcadAM6+crmdTnmE3pojm2bcS442SYa3q5lLYBjHQEejKyl8hRVEIBSQCkXOw4/s2czmOr5MYE5oJASSEi8iKAXMcFpaPnqzJNFNGQyEFrruQ3DsOG6/lzlykOkhRNXlgAHBQihOah7opB4bYRlexAXWMeKncrkcjCs8E9cCKFYADXcSJ1wlaUFC505Ri16hFZiANPG0T0HXz9Mq8r1nGFJtV6WYiwYyOqXRThXSGWTSbmI2puecmzWz0uiM8Ft1MGhYyXm7Nh6yXM6bCW4s1R62qyXywg0C1DkEEJFvtuK7hnN5LruUIQWtFJCRaOlhclqOFyINDRcwjkilmJ0Q5NkFuYnRnTYPacocK17RJ0hWZPEBpStciJPYFliIFis8kibKCxXSOkjaRmSJZ4HMHXalkZVdMF8ucSNa8N5kSaMVFFsxVxwYwl1MqdfYNDluhSHi+t5k55l2uQGSFIYLMIwJqwtKUyRWRsNliQiSMCJUIlAXIOvlbQzE18VWlKPU0UcAJjc13vkGR3nFGS5OQ71FpPhashz0XUA5hdVMcfF1sRy7OqtHDrvoDiZuqsHGydlKcO7soDkqnb1zj5OwmOT6jY3l0OQ7XNPEovQqRxNrpiclW6nnCFOCtmY5HzMeV7LAtdlmuSRvaIseJNRMxTlZ0pIWoD5YGiTpAWYq48saIqchvGsGK1Cgc2U7nsMDrUw+b7PjDMrvBFXuwFGCWEhJSpksQHMcOSjJoUBz2OAg4RQLO5jdKmRhdNzStIMepJJfL1GaeGIkdECV9YllsCLEtJGgc5GhJlk0lmE1d3kXp6hc47tEwef6fhDVmwSbUeG0224US9Vb4xx6M7zknqzPMwdlDw4O8dwbzquWfVGhJXSnQSgBORQ2YVaE4UU0Y1wkGuu2krjWuJgVuigXnYdasVBOBlqRFKXSvnOt6aE50vrEiUhDYlaXNujqHV9B5xpp1HIW6Jji80qRaDTJr9A1edZ0TDnm9CUwDvSnNv6MrzMfTsOWb0UZgt3ojKGmgdJkaCVub6XNMU3GS+jqdL5IUqSSEChJJEklBQEUhJEaQQvaU63uuC7w5rjuw48fKyQhrOpk1d7hj5pigLsS10WiCQUHDo3MAQR72uJYo9BlrtqNeei3aRRbYYQ2XWlt9FS6dmvLv3K5Sj2zY85i9Ionm0PfU65m/wBjsHI6m+8wmbyPLeQ9s86OSmEUs0tV5fuYzi+x10psr1TSFBpqR54NJ2XYLr81ponLmNDa53p2depp86tOg2ktplWE0lmEvNqgvy5zi22iC0abj1hQpfKU5DE9DE9xCrAIRMCNSgjUjkhMhIlK4iklcdP2XOdWcpynVcwFjaKPrySLDZYUnfXeR1zE0AkAOAk5D68rAEEldHeSn13Oenlx3Qy2cdR9DZHkmR7dSPKOj7a7XN6euitLKiF8iIWWAUXWQRSl40SIgUyKnIdtkHk2N3XJRmyzyLTuWJyka1UnmpyksLABrgOc1ABBLZbOjur5brk0cPoecXmajqquamjmkic1w5pJGCFJYY9USRxRvS3OY7XsmLY2ZjHfsuMJbqMEbxMCXccuHJtExJNaYwz0UxT0CjnsDqaScjD1jDmIOyjXkbnRSJi5/WVjiJ+tmOGr91VOQj7WI4+frbRx9f0Jx5iei51oTw3E2vSOI7835RJYJGPlScABwsDCBBATmOA0tEigOaRyQHEkhp3K5xXH+g8LGWmyEtuGgUYZLK0lNGMc9EIc1UkQkJLslZ6Xex4/ukvcb2vELyoexprHsAihzmgIRA1zQlr49RSR5g+uqu2Mom7JzyToDzyOt3eT7pnk87T5Zb8mOWtiGjGaNjFJtuwknSTc1OaJxAbJxHnQnAJty87EdE7m3nSz8zrHYVNbmRi5xp1UvHRncxcQ46ziNfLBZqTna+i+U+rpsSQzUXRvVwSAEEaggJNHNaByjaSmMkiaCQwgsqGQLHNOc8/9N4E5J2k4tWm9qQ8t6nxZw9boLMcuu1gOHh69hy0XYRnKS9ETAd0Fwwuuq2SzyvQU14k9YThY+wqnMv6GycqzrKRgP1HGM3VYZj7wj0NWUvkSCpyCCkgFA6HuuC7ZnB47uOJWEEK4JAKApY0kzo3DXNQJISTCJ5PG5pEnAftYmuejYG1nHCxqEEEkQHCQfAmAJK7vr3kfrTO3PXfUhjSymu6HtTRIAUbmgIAEFTnRlHmNEgYiSSJ5IxEq8h2uaefQ26ZY9I43uzk+ZrvMn0Hzn02LnM2eHHMx2Lvtw4zYWODXkw3LvLAadSebSdMObadAOccdHPy6Onp4rTV0ub61Icnd5QtHLMvrqqpfKCW04IiIQgibXdee+js4nD9/wJCgWkiBJIBSR7mEQQC0oRJEiwcGuDpZl89JydDnTkTAiRgSuY4DnzwkccsZr+s+K+tM9lLEasMc1QmNiYREkjTRNQEGgKCHIqxji4CchPaSQtcBshOD899w8aPU9LGxDX4r0bz85b0rzP0mMzhfTvOTLaWtJBBSQi1BQAXNIU0gKQkkBzXlzqOa6ZlnMdVyiU3AzXqKCXio3MuSWzEKuPKR1phvWc1ZNLheryDnn7KMeLfeYDujmOWPXE49vXyHFw9qDjZOpJy66lpy7Ojec1Z6WQ5rT17hZ4/u8dfOm9q44cdqDi3dsw9Zwxvnzzn+3eZGJ6J513h6a+KUkljeMZKCJPaBpYJpaIsbY8tI9NQ9IiRQHBw5KQD2kk8x9Q5Ex/NPSvMj1jmteI4j1HH6+KHk/q3mBgNssWESkhdK4rqwCBSMVqIRJESSUEJCUi/0vJdGj+X6fmVgcFHqKSXy1EUiEPTETGBExgRYEILccKJHwAuuoI0pMomp0XE9EndRHESWpkRmlUowlyTOYbhwozoXcy07I8hcXcl5iE7w869Oopc9nHYT4VNfauctNPEfQuF9OO1s1rAZQ4RTiOKaMijljIyEBpQ9wVkhiBMqpJ2wtLEleQszUHF4VSWKkjDD8l9p5ksm1jjdHmbUbuVSaRV7jzKOsjNdowlOK5IZjdqU5eLumnEjrqJzjemRzDejYc/D0jDF6WK8UuR67NOZO42XtlfS+PBGgUgByAkhJEaSBEISSEgh4BBvYW2z3HP7eEc0WAkTHK9QPE0xDEHDXyOKokYXZqEoyNryfruW746HnbvHnO+v+Q+zm7KDZMWiHNY1ZGsiJY2Rj2RyDQ2IuRRVS3BThsvx0ITomcXnL21fiaid2PN2Hper556AdCxjjLv59ou+Let+UGCdLPiAsYsxrgsmsC02uid1ZFyxluO63fP+sShzt/BNAZiXRWcjRdmk1HY6NIZwNIZxj1pQpfLEFSSQ4ICSQi0hAICEFAgRAnNSHdwto77A6/mjiWWIyu9qJ4jGTRytK4cRpkhGlxBaj3DM7K30Zj9DeeZfmPq3BnKeq+ad+di12ZZornII6VvJ1F7RcA5O0rczGdNNzLzXZn2lsVYqBNl5XNp0GNSc0HRovPvy3NDa9KnKWljSG0Xg59NjBznTVJeX1dV55AzZqlA2I1iT4woIIKEkTY7fluyZ4vneg51QklSKRpSVIIQKEQo9UTUedHZVzkHZuHNP6F5zx6RxzcnS3TjB20RxsvTuOXPVSnGrrkcWOyecru7GksvLdhzxw0fUMOUk6hxzDOsJxzevByTusecpU9ChPPrff6Rx/Q7OsYct6MGpnSlvldy2eYbZR3OJo3rPH8n1gR4+O449c2O1THBlgWljOO+6Xzj1Qp892GAefZe9kpWsQJqeWsjqfV8np7m3jqqRs0cw3YnVjHstsCUFyWbJ2GHkNP0bNOUyvSeLXn45CRq5VGogQcE6TtuF7dOJ5/Yx1CQUhIJaRAgSBEko9TSR54yAXNuzmzkxohdM5zk0uj5Dqy/jXePNWDJeuza5px0RwXJ1D8G2asvOTr1FPJpGvX5+A6Qc406e1yDzrlydg6FmLeOwVG2C1PmF6zUkTWbn6xh6e1oVh6Wy4z7jGjxDVL0PPcpHQ0eN9MrzTnekzJrJjbWHgyFr27yb1+yxznW5KeUc53fOGDL3O9NczPz2EemYnHE3hhI9G7r5/t1727j7SWo3X0dHmMlvT5xI9XSeZfNdNMeTT91nnKw9DUTKg2ZDBXWyGTuxI5/J6uqc23ppzj2dcw5NvWQnLO6R5zcfWxnKLozHULYTXi4BsUsZEgR6BLHUcr0yXOO7PkCo4NVK7EQ2YbBLZgkJkxCZHZMult4wWtRbkp2yzuUtcdctMJLnMXyzkXHlPU2+2TI2iyntZCTVKFA0qPDYh2PI48M1r9J5iD0jnOZRoW8Zp2juJR31N3TJjel8H1VnSZEWOYTH8idP58xs0UgFJCQQQkaXu/zx7LZlPyrqamfmMl6S3ndSZGjFmCbcrEpfbMBTRjef6jOMKrt5JWZG0Y2rXLxzEaBzgajc0mhq83rJ0udLz6vdlGPXVUS+YOSsICBJHMFORa6vjuvSfiu44lKgLWrQqzE7wiy6Ak0bGlYWq4VFOS0bcBX2ZOmK17QrJBS6XJKGru9ecx1Fg0FIiFOYJjgYvnPreecVwfqnOnntHreQmgUhAoQIEihu9iCtfsOM65n0Ch0OaeV8x2PNGWUJpJIKSGuBEkA+k+eeppjbeFrM06e3Art6joLY523IWMq3SLOtyvSCsywlSpOh8Wy04vP7Fp5fQ73gSuElSSEWkO9gbibHL9PzZQIdHqCKXzQ75ucFvSA5uxuzLzjepKc31zbouM7mmvADqojmn9PIcs7o2nOSb9cxpNLQOfh6mM5dvWOOOd2AM3sKu8h1uhsVg7cxExwCxkBZjgglsV4WlmTnYjrXZN6m8312YnjfI91wokVNAhBBQkkBFF30Pzf19Oto3ahw3M9ngXPCx6WfNBBKkiIFANnvke/0HEs883uO3SSpfMaw00NztDPNHW5WyttbdImko0joYcaccrFIuVIdMwMDssw8pj7TIME6mYNKQr9C0dPi7GYmE4GX1NJLwIzVZpOykbD8UG+sFL0C54HU3uJlTqq/ORnUS8mjq5OQJ3l7zncPQp4WmJi5+GdbPxd46+9Q1TS6Tm+is6AscORAonOKlXTjKWHvYhiZHVI4Kfq82Ok0+F62tl+faKXkHs/HHjg38FpqSgpISCE4yl31zmurTfgtQnOcb3vK2czkehZUvCQ9VGc2ej0DkdboNkv9LQ0Cxu4HSJ85s7HiqvSSyRUi2aJsT5tIt6NnqFxN9maVq+rzRpNjsD6riTNoMNV2awu85qxFDJ67LTiB1OQZN0WC5TcxM2LUEvfK4mvHilQRAUkJJCBQg9ogQPaEFIiu07iemOgunlFLSqljdj2SzqV7aWt3C3q3JKdge5OI3NiJVWcWFCicQgkbG0h8p9X5MrdV5X6CX+K6jiinzXVsONb3VBeOW9kRtZVe2RW5ZTsuj8o7VO5gpZpu0HZNZ2CdiKjr05mO1BWab8Bs7ONrlPveK7aXzzzH2XyS5zrOpTl6S3yWoWOZ6ncOG7apQNrZy7pY5Dq8so2c3RMN+/kE0VZxJCZyETgot0XmDS6LmDOz9GgrZqxLDIHR6mmpfLChSSQkCJIgTHCTXCSQkiBwQrVWwnot+jcPN4dDeMnqbd4ZYluEWrBPZat05i3PWlDXe0pZ+/jkE3lWavs68x1Dv1ynRSW8y+q8D9B5q0dfymzzBoWDMUacscZmZtZhDYEhev5+iQS2SCrNiHUVsXQNSalOWlGCxZw7RowRk3q0PLnqvRwzxmeM+3+PWR6XH9wudpyaZg3KMIHGRdevmaZ0VOjhmthb8qZ+VZ1ChTai0A0jbGw0BRnJ3VrhzHK+gc+vLmaBU5CPU0keWLUkucg7LzDfuSmA7oXHNv6aY5WLq4zmHdPKcmOzecdN1dg4q71YL9tlxeNZ0dMsbdXbGXASGavbsnmjlLVZgHTwTEjqswzyf15q/L/Vep+PGj6H4v30ne28y9XH+fexeDnqvKaXNmhHU6qMzqcuQrcv7H5WZMiBavYrzqJ8K8a1QRkWpPhG8/gqZ3HOUO6Obsa2SWb2Vrhk4/3s0nNfFTxz2HyzU5nquA9Il28ZYIx+XKbmlxMy9RSoot9VyO0VNqlOnJx9ddOJmzM86VvPaJs2MSM056dwlY+Ibk6GSuBm9LQMcObL6kgjzh1EVffnE0X5aNSxhOO8NAM0KubGarcxLryYiXVOQTZWMU6a7yfUG1twahdmfULjspJo3uP7OnyRvGyQzgZLCsVbP5o9Gfg30vxRyHAed+++Ym30njfo50Xi/sHnJzW7Zpxp4ImOf6SLTPXuJ6fdr5yq9rxAQJIjo60q4k1mIDZrCVNJmibDss1PACWqehMdn2scoS0lPyv1TzM4P0fjO2jGkoxEtLY5Iqz2unLF/NvFDTFIU1fYVtSaUuYZKUBrZxzlroLBykurWXQsU2kuZcrpQzNTLMWHfqR3SvJrxpIUUiJJAex51sF6kzzDSGkkAEoBACEi90OF0qR97U0Cvh9BRMivr3jH9KyNqwFIhswSS2YIqVkHjXpPki7XoXiWrHuFry30CzQoXLp4H3uTIdhzTqcZ1K28Z0MGiVeB7rkT1HsfK+4rofFfY0fN8HW85FWUgJbKsJsOQX49YhtPeR36tKoPbOa7UfJA0mTSUfHPX/JTKvK9GgpLZzo6jUMhm/TXiK+zsJy8mc009DL6FaezFQOmzKLklbVslKG8wbDIhyrSKyrfrJm4PUSJwLNznJfUEk15SWmkkBwSFLHKdzn6GWzywQaQc0JAHNKFNE46TY4bbZ9J0cUrrY97SOPta0R0ehFPYwkDmSwyw07MCQeV+n8PXnJJls+hebdEnpu1511lT+c+q+dRA9loxplQL9e9WMq1QzTvOt8v76u8vZGwUvEffMI8Ji2cWLFnLkNVlWerFjJkjWiyahs9Zz3tlTvjnGypDoX1Sl5b6L58XtzHwI6Uc9aOpm5mwS5+zTV8nNdESYWlzid3xWrrLV0cbROWj7vmEp6Ga8fUlzjYuYOgTwxI2I8yUjr6YTnK2lzU16ampfKjrG5yBtuMM7rTHn17Jo1Z5zlW9bGctH1qOSZ1bjk39dbXj8r0zgTI9H849RShD12MpnybpNfy+qN6WOQCDwQugIKcsJBzvT4Fnlb57sZ+6LYej8/6tey5K/iJn9PltJ+a7Dz8k7DjfQlwuM9A4Ei7fhO3r1rQgtMyMQXP879OiPnSD3XyAy5c+aWy1jBnRye1VJdakdJFKSoNG1ZKpleceiecEWFe340K6kLPWQcwbPOW9Q5XqMLYM5aUy81tUSa1arVH0tFqUJdXBK+fFYGaVG4axjtFE3mFFT5xq8vuiNJa6a8YUIqdQosCAFlV0WrOYjZGMTXOODbkwEdC/nCnR4dVpa7fjfUBlzZwy9ynRZxxntfFejALmgcwgqT1TOz9GAUT22eXbFK/E2BocoHcwdBeznyNVHwwuL/J7+QTdJmapg8b2sRx9iVle19L5p6OTwzNKzZ2kMVtHB+eey+KS0vUOB9bN6y82NUiIXvQgWEFK9VMHyv1PzM2rtSWNTUiyiWvpZxs8/ZoGjZu5ZZM+Iupa5zVLmPfzzI07MSUG6uSVI9SUx5tDKNZsmqZjLuaMhuIoQuox6Is9NeOBKik0cghyCECApSkKcAAoLUAWq+gno3WcH2o7Dt4hZrT84epbTbFjGTMlhilrENaxmkctWwS0ZYLONhtYMU6A0TPvQ7qluljJ0js3XOe6GOib+YSXKNPQMbG6DnTf9l+ffdDdDH1GnEGI/59GZ6U0bNYH0J1vyt7zc9e5rgNmYRxywkMTqxgcL2HIkvTct0EamXhaii/puOKi67mk63m9zmjVzOrzjmdepXGu1ahYr5WgUnaFYmZHKQ0LcBa2cxhrKpcKOZqwFPN286O+TE14gWupJICcBIEISC+NDggiSI0FqnezOwTR0uU5c1zzcp1nY+fe+WWXpoWmOVkEsBBXnyi3Vzc01aFbISvLQtlatt0iDWfAbGXXzjZA0COrLomHdrsM0xVTo7PO1RnsHjfrJ3NipapZ9z5+lzciUkL2hZYy0MsTj3ftvlT3yzsEEjYpYRuFtcWSefej8GazK12K+pHUWHTy94q812eSYN/L7Uq6fMko2oYjqI9eic3FszplS5WyZalolijM4GpUiLLyC2qMpJibKi8tdNeLyWZbmg68wqG7IZTdUFGba0jl4+sRyrO1ecIO7nXzuj6j5mupnV2hSQJ4PZa2Owa5ljJWEcMsEsNKzSIMdYgytDXJ8XYzUfriIuVoyX25XVGPy/Q55n72Z0oyjeBPWG4Z0Edopc90HPrm+i+b9yeuXcrnbOT81KlsSUwEGworzwE09GQU1U19EdJ83e+M6kYYQcT09Uh8/7vjBaMWXG1Zkom/JVYtqlLllLf43pzPlyWHY0ZaJeoY2cdXe4LeRktlDY1cM/TbGQWKcBTvKIE8Ew+Vk0doq6a8HTVRQI6SElufNkTpdjA3k5uOjVN5YBOnl5Jh1fNwJohESSND6L839LubkldD68NeWauKRFzVnIMmvoZaV6ppHX6HMSG1TnjILY0iTNgmKmdsZZi9jS1S7RyNQztDPhNiFkxR5XvuOMztOSlX2vxzU5yoSFLK2QDbVElusxEqEY+zD6Dc0un19QuwUYC66RxU5Lr+RMuzSvxoKG2Nu4dkhdYw1o9DPnGPS6TcOcbJbOd24dw5qj1vOlfawugL0WW1L9WSAz1NXL6qNJ31rgjJZjr1CmvBiFYCUApCQS6/Rcv0qcpWliVNLRAgSSA4EF2n0Cet9BzGzZcrhgko5WY9nJK1G1jkWPHRJa9cmnexLSdRPxWkdHVo3ht2vfH890NY0see2ch0owzYfLMQRQZh03JaBTkFaotdBap9ZXmw18iLjqbFdfo2CtPCjRoO2Dsus0ZbmDVq2ygycDnIlfzXvvMCe42/F+nRjIuq422d3TnlXjsi0jtIOPtCx9PROesyuGrNYXbFSFLglRFqwRlWOwSooZCC/mXS5Yzpo7pVk14eQrEQRIISQL/AEnN9EnKxSRNIICRAU0hQQ/rOS6ZnqOl4nXrr34sxo59KFZoIMyDwk+YEq8UjdqDLdK+l+stoobM+YkddllbNHNaaHRYu0S8n2XInX2sm8V7iaQwzyJyvP8Ao3EtUfUPJ+5qhynS83BQSqzUvkEcsQfRfN+0PYJqGjciVrivHNASvZKZHm/ofmJpmpsQbRnM0C4X8qQrz3cee+iGPW1swUL80z9fGvHP7tMJLp8T2RWsUnEzosY2Zs+IZcr65muERpGq+O/USa8lDn3MRsuM12jMZ1i3Kq06escVlekcIuYEhJIISASBWaxO1v8AIdLc6t7FnLYhgHche5iVqIWS9VuJAyOQikbcBv415LMeXqFK5LTL2C+UsapuFzNWIehcrv8APl2zmXxlcaJyJkyVzNXMCzxBDp2XzMbYnM8OkIep5eQ+g9Xn9y5soghr2IB80Mxk+R+qcGJkroqUdWUlD8k3r9S4vODp65Tdn6BmSaFAzLbedOqpXgmJoXeaOn47ZwDpaWfbDLXiLdyrGWHBhBO2SO+UqXw1zFbKIyPMQS0+mS1JSBo5iCgpCBAkiBIiSQui53Qs7IxOZbSdzy1K6MqQCzWKl1GV70Y1tqmT6WRYTRlpaQyk6AFirtEXRR5ZqcvtXiF+nEWMDazirNfec/mdZhHKM0c1SVIsdiughWCo8sCkjv8A1n54+h7m00khitVAoxnD8/6l4+WdvgNGOj0KLiCG/MUZtLNXpcexGaeH1PEHWYsZJMFZ4dTJ0EDIqApKWmNSYW6NqAsR1tIClgI7LXx3yjS+JJG0IEQIECgEASBECBEISKEggpAL2Cu5POXGY8GWJUkJSC8sN0aKNnhtDIodMpSQguwRWRhc5Ga2f0BUyLe+ULjco6y5k3SrV6HLKc9mQw2bFM5LL63mFrvYVbaqkknpyDWpDgmj/o/5t90s65zZGWU71VS6KZMfwb1/xtb3YG1DLljIJoY7RVsPBY1+S0S/X52dbeNd5I3LLLxk2ud0B9XSplqCrMaLIN1KmXeaZV7G1ixUjgNafNtx3qnTXhhIpJICRAiwQSEQRAgKSEkhBEQSC0kDgiSNpCEhaGfugr62QlezWJHtZ5SjZr7JmWXEhsw3xa1asZPTZmuaTue3yncgyToTJfM5k1IlFekVaNvHM5tum1JYguGeJJym9so1kkYfSPN+ks9/eyVG5+nljp4Ms8lqYnaruQU2yXrmZKWNXhNU1sPUmMrYt4hp8/q11Zibl85ypo0CPRfhG5lSylevqwEPQ4VhMvp+V1TNZPnLpNckDY7MegoJrzNxluYJLb1zc+TOVwREkgIgSREkhBEBSECgJISKAkQIXRW7mYdBiamMjZa1ktV7cKQ7FG0Q5eo4pbXORHRw1NIluwgczJmLNjYpmjoY9stY9nGNjLkvHJRaWOUqpCyNfEqcrhQM9ccJoRWq7q+l72PsMuydXHD5d6X4Ate/lWjRg6i/JxPbZ24OlkRFax2m5ymvhEfWcNtK/M6TkxrtaoT8nt1y3ebOHM2YTJMzUzrJjFh9DnLKA1HSVLcelIprxgsNSMYAtc0cghEEQICkBFICKAQRBIKQCkhJEdqNnR2XoNQNcSo29UNWOKwSxPrLT1IbhXp7WYmhJSYaUlKMW/g6hpYXR4hba6UsZlgEexhuNDI1keas6fmFe9kqw3KgJq7mkkckYnBtfQvS8l1zL8Df505jxvvOBldfodYuy/QoM1nu2DP0tFhSqimunKYjnM3VwzrJqOkQVbOAYPo2HYTD1IYC5UzNonz9vDGKGEtwWqJI4RkEVpselqmmvKGllJJCIQQkIgiBAQQIgiQIgkJECSQQiDUivpLDLAle3TvkDZqpeoWkRSOhLOfI1bsVRF6teSR6uDvEEE98p3a0xczpZyaezmFiCSI02KkR0n5xucFvc+CaCVprpKyOMMiz1ZoQgKvcO58q9PZt8f2Pnx5TkTwyjrOc6wubUFtI60VUvQalcgi1ESXKmCvWchawjoNXB6A837PketIsdyHPh0E5/pcnqDAr6EZk1dWMirW7hiOMpG9Oj0BSJrxIhUQiAoCSQikBEAcgFABIQiCIECIICLJp260SW6k1ZH3qEhZzbqMrYz5B1vM1TH2KdtatbRcVbkUiX21qhDuVNAyqV543ocy4abpSZ8N1EuVfpEgyrA7leuBwMkkKovvGYyaMBtVFSe2vQ/WvFPbmLfmPpnki+bQSMl2Op4n0BCFTN/CjvD36+cYN4QGzJx3QnUcf2HMrX6byn0IzcK7lnSYXackGxb5g2rdToUz46NgiLpiKWBhFk7mSTPo3o9ASTXiRBoJISSEQAooaSBEIISEQQIgKSAkQOaiazQlNNsFhGz1baNkicMTpinBODQruqFjZxSbNTK0TO6rlOoK9nPRBJJeMzoeW6Q0pY8olsYGgN1a26ZWN2PLnOXbvLl7E2sRVYimG1poBKaJUEq7P2LyX2NibyL1nxFePBEu31PFaCdDqc3pFjSqSmfRvahdFPGE2l0xZ4zsefXmeryJjWrOziKobZZg14Stq1qaW6GznlK2IB8EjSzStUQmerHoCkTXibmqiEhIoQSEQQJIIRAkQJIIREgRJISaRItJ2xlNKWkS7DKEkuwWjJs1iTRWJSChfpEetR0yDTztAj5nocc6Cgy6aGpYyDbZDTLOxjvJXNom9zWjRKLJs4xam3gqbNWYMViIfXcxXxo11PvHzx76wvAPevnJWMKmrnSc/3bOtFQvGbTluFyO1GZfO9JmlLV6DEXQ53YtnBb6kJsXPvil6zkiGPRpmrqc51KZGlShJal2IrRVpSeISFZ7a8d6qqa8pSVIggRAUEJIgIQQiJICSQkkJJCSIEQFJCQQp4ZDREVhmzLVmMwvjNSCxTR1S0xa+5JCRXaVoztrL6AwZbTTVtZesSmtKRuyOyMPP6DEIYZWGVvc9QXZ5buOLIZI0TNLSEkKk8Vue6eJe0M5HhfoPn6taVLt9LzWkztW6spDIysbNe3OVa2nWVNxZClpWuaO6o1qxzm+zSMPM06xNMswxe45msd1lNKSNtzFCnO0OfoZqPwrWdNeqoJfKUlQKAUEEJAKICEJIDkkJJAIIEkIhCSQQkFpICCaU1CdmzYE6Z9W/ltadK1SOgxd7mjpci9kpq7NXQKVPXyCvs51gm1Y9Yxxoai4uxlFJ8yxVObbszGDepRrnWTSKk8LllfCh1eeICBOh9S8c6FOZqEKgQXrbrrOtpUdAr2W3yMZukc11eBMYuyOqXhuX7fky1t19c5Kz1nFFmS1UL9DOvF7ndGumrby9cFlmeSUdaqSYmxzRQYBNerIo8nIVIggIIk0iKAUEIggKAiEEJCIQkQIggSQkkIpw6/Q0kvupWGa1bUzGtDM2ME2cbZyDT0KFtNN8wIqkGmWhVuEPRc/phFPbXkaWpuJG9Qmfm10Z9tuersjq+bK5EihSRhDmACI+RjRhQCC06t7OkZp7tW6NZC1c13RUzmqvV8sknccnrGv5z0nNLv7XI7Jt0sGMuctPUNmyywc9NrRJBfuZZ0GVsQGe2u8bzGjirGQZfV0keToikQhzSBJIKSGuBAUBIgSSCEghIISCghEISRAQh1isjSs5d9LTqgNXE6HCNTAvItW4rSXg6Q5zWiYW82LWNxlukanPbtMzO+4TsjEhU5gu0ckqWrXKkmf2XMmM5paeAQprRJSCaGhLCFAnXdpzmmy2LMYdBn2NIn5Wzyxd1easnUZO5ilCj0mctrA7TjCGrbule3dpnZc91GQY2nmbCPzZWGmqsxmVjklWjYgUOaZfV0keTpGgUgJIISEiBFEARECgEECSCkAhISSEQgoISSEiiS3RkLsmdcTYhsvSmnkuKVpHo1LpZNjmh3Z+eellBtjLNJsGAbrNSmcp0vLbB0nKdnx5lOzu2OeZizLjNmgV6ThjXIcGNHAEIBBpZuobezz2mzbqvyTpLVOMy8y7tGNm63QFzB0cQzppM465lW6vBddjdOWuZ1XGpn1ZzKr2HJfqJxqVg0wMzSyVqhJUUo9XQR5QkaCSCEghISSCEgEgSSEQQEIRSAkhJISSCkhAoCRE5iHW6ltN45+qkschJ5oKgzex9sq6UFgoa+donJb+faMi1y3oZucdt8QdTBt8ydhw/W45ydiDLXtOE63FMZBylqcIh5GCAhIQIDLDom9LQeytfB7Ugx9/iDb6KppGZnbXNA57pcI3jmdQQ0+jyFy72BIO1+W1y/hz5Cb4NomUGiZwkzCLBmrKxOaqIMeqpI8pSVJJBBAkkJJCKAkiBECRQgQIFBQQkiJICSQQkJFo5AgmhJPPRmNfWz6TOvYFgGlSul3EsVjYo38s0+b6nmyDucbZM/B6iIlyNrFG2FkF/ibvRnIS5FtaBCVwc0Ic0LUggkAKBdpk6HKtZidJ1PMbzMPJ7uGvfSZkZYgbSOn4ztOMKnW870BpY93n1pzZ/SM5T9DLWrfrahidBz18s3oaxb5vdwjJZNA0kEEER6qijylI0EQEJBQICEEECRQEiNJQEiJC0VU5okUIECSQkQJFAKAS0ivUHEmpjbbPQuyrRbv0LQ4W88sajbxiR7dAv3K8Zm2qVwlwJmGked6c4zVdzBRo9JzatKCuBA5pQHsQ5qIgEJEFuAaKbOxg7DPPMg0mtKCKZLeTr5xNFRsFvfx9cq4nQ8srd2GZmxgbuWpswTFWG8itXNYv4F3JVjCFSIEQY9VRR5QiKIIEkhIoCIEkghECKAiBI7Qzod7nzi2loUkJJARAgUFBBQQkQFJBlgJv3si2zrXs7QBoZXSkF7NsLeyr+YXoH2zOu42omDWtSnB9w3iT1bzzoLRzWLpU1zkCrmkDkiNLkMBAkEJBwrNa8l6zJCzk9Fz26tqmdkxWWqSyyzSmg6pMS4OvATCGZmKoEr2QyEs1clfKnzSahbpNJFCCIHBR6sijyhJUkQJJADgIhCSQiEJFARcje05DszqeO7HkTjQ+NUkhEIISCCApASSEkgpASRFo5r06LT53XTZv0KZft8t0JO2NF7RxL5kbuJYJsLZyDcy6G2ebdXf540+T6rkiEpNOAQ4hBLSMLgNSQgXI/avbxzj+iqs8Vt6rFGpDEYteDMXp7FaEnnrVzZWdOIRVEsmxWK00bSyM+QpZtusrmBKiEJJBSMerIo8mSVJEBCIgkIggKAQkFIl/p8G+mlq8xZOjp59cqczv4CohCSQkQJEBCQQQJIgRQCCBEEvScvqGvkwUk3t3kevTRGPbG3qMZXZm0Tq9DmK5sy3ObFVz0dBXyJVpIFXMchEOGvBGAoBCF0uB3iWLeRuGZp1tdnOytWis8dLXOX5fuebXRgtxirnQMHRydIdnWKZuxQyJHFK1cmWKJXQSxDSEJJBBAnNMeroI8oSVEJBa5ASQiCIFCCIgUJAiLUWayQUEJECSICEEJBLSIJBQIkCAoBBQnxkmhCD1fJ3k19OG4lnE0nGFgbGI11HMb2EdDz09YBCFPCgOCHtLROQC5qA0oQTzdu55Tp7mRfS1tYtwpYGhyhv73M74sHezTNTmlHoMHfOetMQK9+sR2c+6GFtMjrSwtEhoWuQEiApCSUeqJyPKERSSQQCJJBQQUEJIiLCEFCQQQkIoBCQHJCBQkkIJBCQkUBJBCQiEEEBCQWlC2cZE81KYuZ0kRNCkJJCSQQUJJD2iQa5jgppGhIF+lZGaOaU6rWwNtLlKrll/HnjNTcx9YpRhhBFdojLMSIqluiW4mRkU9N5HG1ihjgqaSBJCIIkgEsdHqyajypJUkiBIgeLZBDoUhhRAiBIgSIAnACIEiAhISSCkhJASSEQhFrgJISKAQhEIRSEAREISSEQQEECKAkgkEKBCkAgAKQCAQvjJJC5HSaFGVlZN/INeu2Qf0mFslSGaEu59phUfVnK9aSqBMRAwMacY5CNJASQkiJJCSQkHR6qijzU0lc3VVJYdVRfdnovrPcXFUJZVYFwVEWmwWrWG4xmrHPFNUWkqEkJJCIIgUAoCIQQkItIkkFAgRQgQJIiBAiCNcEIggRQgUIgiSQnICY4AIeAIgc0gLXm/Yo22audbomtYiek1/GvrJCQCeqCJkmeOpy0VuphKzClBahJISSEkhIoCRAQo9VRR5UkqSBEEQFISBAUBJISKE+NxpsBTPa5okUoKQEQAoiSAQQAogSICCJBCRAQQEECIQQQFJASQCiNKQ5JCQIUgPaWDmuAHNICiNSQnNkNC5k2UMLqia89OFJruQV2DnylyqYUmoOpq6rbqrMGtAilBBAiAEoCREEgoECKj1dBHk5RoIgSRAkhIoQIEkgoITgC4+pZKjXtAQgoECRAQRAoCSCCBIoBQCEghISICkhBIRQCEQEEBSAkRIkCKAkRBzQJESCEQhAgU0TwyRImqyNSyxjiSvJGr5KzTcgz7TL6VyorQEpaiJICKAQkFBCSQkkJJCKUerII8qSVJJCSQCkMckEJBakJyQgkWZUiiUgJIISEkgFIISCkgFISSAEhwSEUhjkgpISSEkhJIDkgJIRSHJIakhwSCkhNSEUgJICSA9IbKkRJIbYSI0k0wpIwpM24ElYUhpSEkghIISAUghIKSGpIcko9WSR//xAAxEAACAgIBAgQFBAIDAQEBAAABAgADBBESEyEFECIxBhQgMkEjMDVAFTMkJUJQNEP/2gAIAQEAAQUC3OU5mczOoZzMDzqSt5y9NjTnOc5znOc6k6k6kFk60Fxhu3OpOc5zlOU5zlNzcQ7labnSli6nITqCcxOQnITYjHyVhEs1BcI9wMsYEkxfLt5dt6E4iFBOEFIMaiGudMTgJ0xOECiFZqBZjp3pHZ5cstScJ05wnGcJwnGcZxnGcTNTjNTXnqamoglI7Wwz8n6D5/nzHv8AC/8AE/sV++/Tb9Y/Z2ZubM3O8/OMNytZqZXaFjvc3NzkZyM3OU3ORnMzkYCfLZnKc5znUgtM6k6nbG9URJb2FjDZeBxOQhacpym4plb6iX6hvj2ze56Z2h1BrY1CgnGcIKYKY9UNYE4TjOM4ziJxnGBRKwNoBq4RlmpxnGcZxhWcYFnCcJwnGce/wuo/xP7Fc/8ANn9bElf2kenNMP8AVEwl7IO2Z7Wdz9G/Lc3AZyM5GcjA85znOU5RXnV7c4HlLT8XR37l51JznOcpynOcoHgujWTlOXcmbm5ym5ubEMDTUYTff4XP/U/sV+4Hps/qiYcQdm9s6H9zf7Kfdhjt+M37X/bP7G5uAzGbcQenJ9rPf9gee5uE+W5ubm5ynKIYvtaZ/wCvhf8Aifo/PnT9w+y3+qDMQynuG9s33/q1/dhma7Z8b+tie9a9ssdrh6tfQP6KRfayfn4X/if2Kff/AMW/1qG0cVtxx6cxNgjR/qL74MA9PiI7N7/1cEbidlyva/7v6qRfayf+vhf+J4QIIUnCcJxnCcJWkP22CaM0ZqcZqcTOBnAzpmdNp0jChE4mcTODTg04mcTNTRgUxEaYikTXa2jcysaFGXy0fp1+9j5KVSjPpsHiFgh9/wACtmZ14kgz2ntPz+6Jgwe2YdCz7vz/AFK4vtbPz8LD/qOU5CbE2BO02DO02ILBDYJ2mpxmhNCcRAgnATpiBBOkJ0xDTOjOkIahOnOlOiI1Any4i424uKBK6oqiFBq7H5S3DjYc+Unyc+TnyU+T7PiT5OHEM+TM+UMOJDjGdAz5Zp8uQxqIh7eYncFjY69IzoGE8JZUSWr5Suhed1QhqG+kZ0jOBnEzgZwacSJxM0ZozR+jE3F+3Njjv+f3D+xTF7LkeXwr/Ebm5ym5ynKcpszc3OU5TlOUDznOpBZOrFtnVgcE77W2anWE606068GRPmBFyIMnU+bGlzBBmiLmgz5oT5hCeqsa4a6y766wXoZ1UnJGgrQjoLOjWIVrj9OMKhGtxUl2cke1nmz9A2CveAckqOkY9zoGpeZybU6nNrCvFV4kyvQIqQz5afL9hjGfKmfKxsaDHny8OLPlIcUQYsxqOMAPG+osLcfUamdIzpzpzpmcTOJnEziZwM4GcDOJnEzU4zU1BPzKoPtvn5+F/wCJ8z/RBlfY8/Tex5efeb8tmcjNmcjOTQWNBc4gyXnzLT5h513nzFkGS0+bbdeWRMXJ3K3DLmW8WfLlmY8e2x/P2nbyPv5a9dfacuzN6VPq6mlXtPyrFZtuNZlR1KHUjpjjyAgKmeiNwnFTNLtmQTqrBYkD1wWpOus6qy6xJZx3oTSzSzgJwE4TpzpwUzow1icBGUQicZxnCcJwnGVrB9tohHq+Fx/1Jh+g/viIIQQLvv8AP8/sH9ge9dnA4/ieOg8Qzq7R9R8hrevVr1b0N+tiRYzAkdza2jyO0BMSo6t4CIra2FgudVrzhMu4iJmRsyfOQZc+blmVDkNBlMIuWZ80Z80Z82Y2STOsZ1p1Z1p1u/WnVgslbbKDsy9r34lrZ1J1JznKB5znOcp1OwtjWTff4X/ivf8ApAQL5VHv/wCLvu/p6mlgC72o+k/XWY0YA4i622g1G4yNOdQRrDOXfnqCxhC7GKTOqNVv6bqyk3/TBmM3qo7yzsuZ7n3+rc3Nzc3N9/hb+J/H758knt5VfcB6Mrsf6Ig0AWJOmg9z9Kdx5CDvPaH7QZrdTaFH4HeBxUHM32+jt5bbVLLz4hktQ1uPb9jX7VH3Yntee2Z937n5+Fv4nzP76wwiVfcn+vK9/wCpzYjvODkaMHt5VnTEbb8+07bb3B9AgB6G/QO7a1Yx2fpEUxeDQKVnLcUjjcvUB9/6WP74/YXfZmfd5/n9j8/C38TozjOM4zjCsAnGcZwnAwJOnChE0ZwM4mcTErM6TTosTXQ20rYLmVPz6bwqwmjNTU000ZxaEH6fzO5mjrXl7+a2OIxO+X0UuN3JPwmo/t/4hQfKsdVqNQ/bv6Am4tSgceUOp6DGFiRbhOwivMpe/wBB/exO746HV40ub937vwr/ABHl2gImxGIm4rCArFXc4djqemGemaE0JpYgE0sUDdVaz0xkUnoJLcdZ8sIcYT5YGDGXQxl2mImmwVM/xyw+HiHAEGCsXw9BGw1iYSa+SXWZWlAXH41s/Lz3D5CH37GcTEaGpSph9vwPav8A/IdMzHs0HdfLUE9M25m9ncrsXTKDB2NDxxtWQiFTNeZ8+M4Rl/Y8PUbpX05XZMv7v3fhT+HE3OU2ZszZm5uVnbUCW6EezR6nfqTmddQ66hnUMFxi3dlyCImUQWzZ83Bm9jlgz5uLkbPXnzY0MoclzouWN4zh44EybVWfNLDliNmDaZggzO3oss8SzPmm8wIIZ28iIIybXHsIOfUEtPt+TAQMJvsYash+gJuVcRGublzeegzUUz0vF7Nh/qIMQMGwez4IlmFBgwYWo2FonF7jG7/Lx8eDGjY3b5czoGCg76Gocfvi1hGqPa8bXIo2TRDjmdBp0zOBnEzRmj56PkPf4W/iRPdfqo+7HXtkASz7v2Nz878zBBsQsYfLZlRIbw5u1p9HiVrTqNObzZM5sILW3dczJ9O9RdEa2T2OoRqYzhpYprs2LsZh28m/02e59/Ibg7xU2D7myAztEqDxq3Rj76IijqTBtaq5crjPmgT10JWtXAx1jVKst4Q8ZtZ6IeM5DZZYdQKhhCwajcYpAlVvq6gl/DZ48vRG46fU4CcRBUDDQJ0YKIaYaoKu/wAML/1X4+vFHrxx6cyOe58h+4IDO835CKJgMNWN6PEvby3GMHaHf1A6h9y0/CEwnl5WfqJjtqWL38v/ABbD5DyRdRnh8tQIxnRsWG2yLq1nUid1L95YSakucTFyWNuGzcUMub05T6LWQvOfZrdTqmdUzqzr6nW7dft8xPmIMjv80I+RDdOtOtGsnOF9xLILNxe5PYWWQ2Tn3+GX/wCr8z9OL9+N9ucI/v8AVry19A80h9oRFgMwXgO08RHbzEJ4+WvpHkO6IeLWpwez1L+K21YwKWKYy+r8CNvqfkQDcVOUdvILyi07hRN6AgV4KbGc0LW7Kkaok9NuNLjj7zBXb4dWk49r19OZ9xgMHdWGhZCYTGm4T28j5b8x57gMVzuky1u1jd9zc+F/4n9jF/2Y3tnx/u1D9P5E7aOpryJg94s/Hlo6/ODKx6c9O2vMRjs+/wBPtBD5e8Zg1SntFPYsOB+0nYPus5DqE9wTApCWNryVfTz4zkdfgdjWTBa8axiXKk9bg3U72Ecp4e3qwSGVtS/uM0eqe03qFjp/Mw+ajcZewH7K+9EtPZ/fy+Fv4nz7/Tij1432Z0f3P17gM35b8h5Cbm5ubG54Zoyuv9PxRdA+/kF2ugFHZfL86iaaHkIVOiIIo2PaN3rUbYdpy9KHvZNdh5J72WEQbIqXk19ijy7xVLH9OtSzkEibMqPEHWzrn/4MoPGzwy3sTHPbMXlCnbXYKCCAISDD2hIh7w+RimFvIj6R51iUjtkQ+8/Pwt/E9KdLuaoKZ0J0Z0IuPKaNGjYXIXlHx+7Y0OKZ8oxnypny8+XbZxzDQ86LiGtoKmM+WafLNPlyJ0Ggx2j0mdNoqGCtolDGeF0EPWnp8ZpOrAQ3kdisrv6VPfWo6c1Q6jr6WE/PaCKdE/dPdRqAdv8A1ozlO5LGBuCz8ovMluIVeUYzcHv7SrFtZLF1CN+S+/hk12t7DJh7x/KweTT8zQmvJTGiw+faGDzrHelfTlKYfceXwt/E9YTqTqQWiC0TqrOqsS5Ytyz5jsMhdC1TOVZhNcQ1mHpRzXD0oAm1oUz5TcbEny/GVosFaToJGpWdNY1STopBQsXHUyjDEx6UWCZlfNLcJCXwUg8PUn5QFrqRXWa5xPl+PdkiHUs1utuJsA3NcYfMeRUgIvqRP1rj6h9BiLzjtxmoTPxETnN0Uyy6yyKVaW9jKlLN4XSdKnpvr0uV2MIg9nEb3M95qfj38zNTv5DzHnR91Q9OZ7H7vL4W/idmbM2ZynMzmZzMW0zrNOo06rTrnQyDDkmLkkT5oz5lt/MmJknePk96LuY0NZnpnzGj83PnY2WTBkQ5UGUNLlSvJHJcwCfP96vEAZdnSzOHI5qmLlrsZKgW2dRbz5+8IgPCN93Ia122YRC3JfIdwJxlC+iutgUXjHrJdvfzA2bGCpNnS1mMs7CFuyrOPfcA5Lh1CxaccBsEhQrgjJYazV3CpnGEThGq2zUzomdNoamMNTCdHsa4EO+iZ0TDS06ZnTMKmd/LiZjp6qx6cldyxSPIe/wv/E/0R5KxB8Ndon2+I/baP1AIyzR8m35bgczqNOo0S9hLb2eFjNmcjFsffUMYk+dZ1AK7kPJG0scQrAZobb79QRSQcfRboFW+WLBF/T6bLEpPEUmyy5BzasgBe1aclFLbTHESljPlHY24hAtQqYNxS5gDbAXeJ6Z1wIuUQUzOxy5ZcGhKz0ibWHjF4w8ZpYVWHjNLoBddMECjt0p0xCqaKLOKzgsKLCiwKJXqc/TY25YNwpAs+Fx/1X9MTwuD/X4i8Y7Ye8eHUbUMUbhWaP0n6D9CM6zkDNag1NbhTv7T8an5rfRrQAU1lxTWDHxZ8r2ycdtritPlFl1XfpGCqU4mzTgHa4vGfLrLcXa5+IRLkKz2nJdB1E6qRckQqrjp2CBrlPzDCfMT5gz5pp8wYclouQZ1zBe0N5hvnXMFsxm5RVlx1LbNRrtRrp1p1+3UGjZOpBZDZ2Nk6k6kB7/DB/6r9/X0+Fe6ndfiHeaAZRNS3c33hWVL3celdRwPrG/oCs04ah7yhC8+UOmo1GpIhrBJQzXbi0qp22PjNMaoRKdRKxrpDfQBsbGG7MXcyMNEWvDLzGwuIWkALXOE4zjM6kMudjR00e/kOE/T2HIlFgEaxeFnHyA+lfImCKYBuYKbjfblsZYdxvP8DzBm4TCfIT4X/ifp1+4PITwoT2rz4/usZo/ecYPJPd+/kx+v2Xy3A7z9ScfV4bj8pVhbDeHhj/jjvI8L73eG9nxLFmNis5o8O2cfDKxaNRE4zU1NTUK9igM4KIBAO+u2pryZRM/H9WXT6nQCBWneeklPZcn1PkbHYkII2poQ+QEHmBFXsn3YQ7PMxez9mYzflvzH1/C38TOM1NTRnEzpvDW04NODTiZwacGnBpwacGnBpwadNoKzPC00GHoztyze+Wg8SHy7zi0Y6HIfUPI94fNJ6mFCbs8KrGh7AQLOkOTUIYcMGV4dSRahCmhNeWpqGfjy7QeYhEeZachmV97qxvgYoEA79My1SvkGIgcwn9hNzUT78L2ImeSstO2J/Y328xPhX+I+XnQny8+Wi40XGgxp8rsfKAT5Tc+T1PlZ8pBhQYcGHPkoMIGfJd1we+NRxje2UmzdRuHHny5ny8aht9FtpSYK9TIqM6LRccx6WWcDOBneaMSstPlzGpfXmnETGr2fCF0moB9GoIBD9R/YHk0sE8Qq7XAqOwm4nKHRFuuQ8tTU1D9H4iz2lQ5PhpoN9viTdvzD9P4+ke/wt/Ei5YLFnUWKVM9MUpOSzY48lm9Tms6iQXJOqmxekOQggyEi3prrrBcmxcsstWW2oSeMcLAEnBIak300nBYeOmRWApTfTSNjgz5UbOMDPlBBiCV4qz5ZY2GjJ4rg9EeWNw5433eGj0+4+nf7W/r/AAfZp4gBMmdogWIgEylYEe4r7WLryHeEQj6R7r5Yv34f2t2HiY1CO+4ff9oe/wAL/wATzMFxgvMXLYT5vUGXDlz53tRcXbRKZFrKTlnXzbwZbT5toct4MpxFzHE+eefPttc9tPntr52fOT5zuMyLlgz5vt83Pm42UIuVuHK0KLucrHpufhDkCfMwZIi5MOUJ82J4hb18bypHfw8evBUhV+s/WfLfl+Jub8hCe348R+3LB5PK97qErwHy76fh3BFWdgfLXPR3+X1BSZ0Y1E6B21E+XMFB0MeDH3OjMaj1Yp0LHGs0cp0jDR2ZCJxMCEzpmBDoiamprzA7/C/8T+x4ce9Y9Gevc/Rvf0pDG94Jxi9o01N+Qm9zw/ua0HS8QmzCZyjMZ1DFc7LnjZ7xH4zw21uphf6oPb69/RuH6Px5gwQ+WYoKZVQ5cItcor2fCFJjGeL2q85oSlfOfKSzG4Qok4JGrSdJZwUQBYvTiLWZpBFdISpliLBQkelYaVjUCDHny8OPHx+5p0enDXOlDVBV3+GF/wCq/Y8NHev/AF+ICWdj9X5EP077bGge41pl89d/DvfG71+JIYw9RjGHyHac9hjvy/OB9/h/+qA9vLc3+0YPrHnZ3XMoG+E+2Yp5th1dOv4lz+ji5z/9LiO1j4lfpbiq52R2tyvUMnucru2VGyTPmO3zMGXPnIM2Ll7hy4MsRsuHJnXgu7jI7HI7vfOr6qvUHXQezR6sW3v8Mt/1f7HhxlJ2ufLfv+v2nv5Hy3N+QmxrfmDMA98T7fEj2s1yjQ+XbU94BANzw/iHwftg8tjyH1a+jf1bg8vaahEyaQ0yzwY2hhhUfrpPiZLF8SzuP+C8OIDYr/p5t2pk3Ekt3DTffc3NzfkfIN23BGm5ucpzM5TlK+7YoAXI1Lvu3Ae/wt/E/sYJ9WP9viAOrPv/AGBPx9I8/wAQTB7Nhn0+Kn0k7I1D9HtNxvLCPCzw1tjy/H07hP7Q+gfQw7eLY/GWgIxRepvQ+JcP5jB8VU1+C4H+zDb9PxAGW75fmfn6N/Ts/sY49dI9Nw7ZQ7+Xwt/E/sYG+rifb4j7W/7R9H4+g/WfPXlh/fjHSeKWen6Pfypxci8WI9ZglZ9Xgb/pj2gPYw+W/qP0d/LX0dvMeebSLa/FsdqZQd+FZHif/LwbxkUfEv8A+PC+/C7rmVckzk4t9P4/dEo+6kjjee2QfVB7/C/8T8uJ8v3+Xny258tPlp8rExZiY2pQOIzK+a5OOeXQ7fLGfLmfLtPlu3yhnyhnyh18qYcc76M6LQUmdEzpGdEzow1GCgwY8GLuYmLp+PFPEUZoaGnReGthAjbap9UV8r8Raq6PGvD1yq8nEsotI1E0D4CXMX2ieRmpr9sfVry1BBNbHxTT+lk3tR8LUuefw+2x8Xdj4fUzN4fUQuYAtfiJ/UP7AEH7eP8AdV7Xy37vxPhf+JN4nX7i/ut8F4nXES9Z1liZKiDMEbL2HtUnks6iwWJOVZm69bri9PX6U9E6SmfLw4wnRnRnSWMiiaWBFMWoQVLsokoADErq+tTDSu/lxGxhFxu5xYMYA4WUqrz3PFvDlvniWG+PA2m8AsJZPIfVub89zc35j6hPeAeYnxBT1KvE038N2LxPw1yC/E9PUz8ChVlRULnndedQdlDOLCamjODQVGFDOBmiDoiEd/2a201DEzI9rff8fn4X/idzvO83NzkZ1DrqvDa06jTrNOo06xjWkzm0FrCDIafMtBlNPmjEyW3h2l4g7XMsZo1ka6WX9+seQvgygJ80NfNRcvv87PmdxsjUTJiXCLeAWuTg2SBMp+vgeEeLMBXkK0+JKhb4Wfu+HF7p5j6DD5Gfj8fgCan48yZvyWL2O/PcyFV6spNeC5K7yvDahiY3ii8rELLFdzH20voBj4sOIs+T2flJ8mZ8oY2JDhT5MxsMxsSHEgxIcQa+TnysONBjz5fU6HdMfvj1ATLXtemjozU+Fv4n+iPMdp4a0VvRm29uvuF9wmND9BJm4jRWEteBzuh/STxluRHtbfg9oXIIFeTTT1MJt24dg3d8MJ+l7EQfQYYfI+Y7z28twtOYnLtzgY6G5uc1nOcpynuGPpcc/B/C/DBbfnKWt8dyAuUmUk+c1DnCfOdvm1nzaz5pYMkT5lZ80sOWpPzKwZKxbkJCo6nHEsCqOos5Vz0QtXNpPQYOETpwWKBc+4VDQ1AzpDfwyo/xX9Xw/tKz+nn+wPfc94fJvu3D9A3CfKmwiPb25bJMxrmpbPqS2nAuA8K+fPXJ2/w8v/FMEHkZuEwmbHkfJjoKTxjtos3bl2ZuSq0Rho3KstyiVGY/E5w2fEK1lfiZJxLmusB4j/8Alkt0/CPDRxpsQdTxax8jP5MIXYjk06j6FrzqtOq8F1k61k6raV2nUaC54mSwmJlQ29s2466538xPmTr5gwZE68F8+Z1PmZ19wXmdedafDL/9V/VwO8qHoz/afgex7/QZ+FmlnaN5LGHaKhlFDs+Ji8MXwyt28O9s911f8Pb/AMf+YPImbhMJh7Q+3LZJ7O4E6g0X2r2d3u0OpDZqPlIht8TAjZ3KHNhzDuzLeJe0w9ucLtN8hZ2qzFDeFYNm6vEb+litUY2I9kspsQn9zCaJs15/aHy39A8h57g9/hb+J/YH7vh3vSN1569ivfU9osMB8mEPlvz1AZrkKcW1zjeFMa8bwtlleEBMOsVWZrcfFMiv/mfDzf8AFhMDTc5Cb78huO40bO3Pv1PS1uyzTkGFjgS20S3NVJf4gZbkM55GcjK67bRZVdQ7IzzwvwTMzGr8Eqxqa8dDSq6l/wDp8TJHg/hrar8S/WsZJ0yoqxUzsCwFX8j2X9jAXuq/p+I/uj3+Fv4n+oJ4d9+Mn6XiQE/Jhg8vyuofb8Bdzj2g8krYzFxn3RhndBDkVtpeQN54P4pi9ezxD0HwVgo/FtvGHL4ls7Ruzl0M7ir+KQeMLP8AIVlfn69DMSLkbPLkUOxYeJtbtmXR7CYZryEw2Sqqiu7MysLwnHoGTnEgMXlXJXqB1kd8fxgtX4bg0N03q9fAvMnF5piBalzunXl2KOjVXyLsGYrr9jwxYR+n4j9Jh+se/wAL/wAT0jOkYKDOgZ0DPl4MYmfLT5WfLT5WfKz5SfJz5PucOfKT5WfKT5TcrwtzCxeMT01+Iryhq1DUZ0GnQOhQY1Bi1NGrJHTMWow1NLamE6bSuppjUXtFR0Ie5ZovK7ih6u4wDB+WD4h4+i9XwZuWDS/OvxLHsdMjKtpj5zGHKbbZD7ZyZvuDNtOowlGYyzEv6kpHa1ZlDUy+0PlXYdceRVQs8NxLc63wimjDXMpN6tj2mWY1iSg6sSZJUY/jJ/4uDX06u6lUUlVHHul3iOG/zOPSzVZVXRxK6dJY5Yz2H0+Gtub3V4ke/lr9oe/wt/E9p6YpWLx16ZpYOEPCJxi1qZ0hDWJxUT0bXgZpZxG+Cw1rFqQSutRKgNEejJXc6KzojfSE6Q101nRXXQGlxhv5WLjLtcQRsT1V4tZlGPhpE+XVhZUBZlY6T5rFeHi0AIDeiGtcirxioJkeB12iUpYkKsVu8FryGq+FvD9/EXg2Jh0/IXA5FDU+fD0wTwph18asFXQkZVehmKrPfx3PwuzDy18JhT4c2L2W7MpR7/iAmq3xvd9yJbQ20zwvyvjNYeE8KxYOQYTjqOFY5/QCjb492B8wvir0rYdGKrMWQJDNeYnhiks/arPHq/cHv8L/AMT1JzMFh2LiIbzOuZ8zDkxchuWJZ2ts1Hyu7ZUOTEy4MuHKgyot24boMqLlHYzDp8nucjucnsMrt82IMoQZQhyOwyRLMs6oyCz1XsEckxbgCtwB6i7r9SDQU42PbDT0pTcTEBsmLivWflamtAAhAg1repdeES042TkeJYVeDSzVWC3FHLpcI/DXlj/dgjeMyTPrYjPr7Wg+Va8jh+BZF9TXeBYEq+KEFN3j+U7nxbKMHid+/D/GjKvEMe6VIcey+xFt8aDC+1yLmAsJofVz3Y1OPzevIwuo1lH6S6VfEfDUsnyOiuNwJq5D5YBWxIMSfKT5XUw6+EZvRk084cbucWfKGNjGfLmfLnZoM6JnQM6HbomdIzp9/hlD/ivIGfhoJqAROz4YmZLd8vMGKZ+az3/B90MJlhO3czZnfZg3O85blfNgUs3ji8lKtQckldy2TOxQ5xrGCMH3zsExqrLJ/j0Mqw6K4oUA60zTn2NkN4EyvEFSX+IlouPl+KZ2dhXf4xvhnxRVv8F8WplyXVwe0UEmijv4aP0LBMvvVnpuqqvqHB+HrMtnXwz4eq8S8VzPEGHt3P0HvKci6pfCPEzm+G4WNn4F2Vl3WzIdWra3pk3OZbY1y0WdJ0YOremPeOQsrtW7EXd9HZKulH99u0ZtSsV8SEihBCyiWcTH4wFJusxumJ+mZ+nCE3pIqAzpQ1rOKzpqT8OIP8Z5/g/RX74ZmZ3Fw/U13nvPaAQCKDFjAGe0PeaJF6mCEz816hHenH21VAQJyMXYFRqiqvG9gobKZXR2cYVWRkXYmEtajsITOQj2x7tS7LVJl+KqJk+KuVw76rrV8Y8Gwxb8V3uuT43n5CjNzFNXi3iNZT4jy2hXwfxB8v4ayKkxcMYoo4tZgD9MzL49LLBaUDC8OXxLx/LrNjta/wBf4wrGW2u7lipkdTKyL3Mx7E6TPuVWduj1IbWxyuR1K7ai55pXO7xwQ2TWSwDlTSEGToHkxQ5eiczUfLbRyiScokfMtPmmhyWgyTPmjPmDOuZjXEwNL7tRsg7GR3+G7T/i/Pc35fiIJiCZQ9N/3nyrURwBFEWDyE3OXqVhLtFSNEDy/Ne3lFDiIrCJqXaM9QasnTLBSLWwPAypqqWtfaFpsxgZZeKzbmVBfE/E+YwrXzJbbWliWJjV99/SfLwLxu/CfxPMsLU1eG5V1WHhVxMu3n4lkZ2v8nfSuVmm21iS37H4U9/B8rq+BV2ql19iuBZopck8PZDKqgFy8UFKl6dmXYpFaqVSvUP2tycmnIM52WVNQOWi0yMMlrMJhEoPC6vplxo/Xigxj6cljswe/wALfxPmfMiCVfdhCZXtkD1we6vD3i+Q9vwGjGHZgOiX7BdzprqwTUxKXERWEUzvu0Dfr1hlmlHg/KY9NNABmiZx8jDM2hcitfDMn5i/Crp8OuwVrpt3Xc7Fm/Z8PzTVFbg3w23XbphX8Sr5U5xPRddft/8Anwz9H4fxcIZLDGxqJkY6hcfAFjpipWcew1jIyOnGud7KakK2E12LfAwdOBBO+mv6d14DzHoKV5NTNMhJZQOGUW6+QR1PqExJZL/vg9/hb+J/YqPrwfbL/wBeSP1PxB7if+W1FI1H1NTjqMBsRDGsn3HDorEopXYpaPYEfqoUuqN1nh3hNmqKa6lgWdpubnKcu57zUvp5jLt6C46JbZ8UDhmfj6hPby/N/dfhP7tCZK7Xxas8r12n7WPW1tvjH/E8NwL7FDb1Vy0tmnTI272ows1dBicVONbLleVbaULwjMN/7BcX58GSb7FUZbKklmMjV5WFxuyVbqH6hMRo/cZI7we/wt/E8GnTM6TTgYKzBW06bb6bSupuWEuhle2Ujc9EeXed4CYT2Bgft1ILJuE+XfRg5FsKtnlKoq46ktZ4b15jeF4qBKq08z5bhaFozxTuK3cGal9SuLakoPxK3O/9k+Rs5L8N1hEPcZH2+ILyfIr9D+k/WexHv8K+GnfxNZ+t4dbzyBcOd9dxiMAKXLLTUKrbmMOVaspyxsdPIGXi8ZiHc9oiDj2j6EuudZRfU4CHdrXrZebXPiNSWVONN9WMYndMweQnwt/EdITprOAnSEFQnTE6QgrESpZXoA6aW44MsxhPlhFxBr5QQ4onyonyUbBi4Bi4HY4nGDDGvlBFxBDiCLigGuhtY2C7GmgVJrv57haF4XjMZuNPEM1MfH8KyxkYqPso0Htm0h6/EcOxl77/AGR7r/s8JrCVD2yPtyE9eWomTV6nBB+rGx7cl/D/AAFQa1VavGvDDk+G+H7QYyH5jIyF5VkWzEWtEyejPVXW/QM6lSGi1lep1sS3HcMzjS3EQ32g128pxMvoExmsDN3HTG8imZPhy6/x9glmLYkI0fOn7qz+nldxBPhb+I68N8GQZ8xBkz5mDJnzXf5qfNaK5kXMBFuTPmp82J85PmxEyRPmllNiPK61MZFAy7gs+cgzBtMtYlvM1MAUuO/Ci3EmD6CIdxjqMVRb/EaFZvFqxH8VseIllzY1i4t2Lb1FXtEMb2sXv8RYQqyP2VmBQ1tvhwn4buM5AJk8izVd71Kkp58TFptMxvDbHfw7FXGVfascrGUMniCth+Jq7b6HWFKnhfY6CjItssx8t5lUhhVTbkQYmTUcYmuIzFcwAX8qzAdRrIvM1sb65VkDg98VwpUoZe2ldWsPyljjKxH2ccq3RM6Z3VVB7XR01Avq+F1/6n6h9HeB20WPl+ATNmBjOo08Pv8AVisDXltoZ1/fl5Y1bOaaRxrQbrqPHwo+mCa+jUatTMjFqvT/AAGBs/DuBv8AwSIH8Fu03gmXutrsGym1GVHEBlh9OZathz8A0H6PbzAiIWfwvH4RNpe32fjO7h6yYmOHHi+OOn8uoT5ZSK0KxecActiek45EXsMZgcyfGGIP8gtJa3jjLFWvk9HKy3E6L5S8cXCzN2LmKDj+pbsdLER2pfJCXVu/GUKjy6rgvWIld25dxY49nAncr5Ca9PaCxDMjqFnDGOfVz9XUGupNiECAKJ8Mcf8AFf08M6t8PPp8R+zM/wBkoq3MZ3U0JYIruxQgTBZNQnt7+X5m/p0Jryya0tpzMS+jJ8HU11AxjMgr17+TizFsJfFsE+UyGj02pEx7bJX4XQiZQxi1Vcq0Lca0ch67SYxAjBXhx1Ez8yvGFdluRYqQ19+iIK4ViiVNyK7K+EFn8fnxshOEHb5aip3lIK3UMdN6l8QIarFxbXZ8fJojZnRw8PJsvPDnDXwXOQ9SmXdzcXrlAVpw1Gr2NnRciC3lHBIWtNEcJ+qJcqkvWQe8DGB5znLv8Ln/AKn+niD9TAPozP8AXn/7a1WY2JXZBhiuKhI6fFEoPPE+wnuIPIwmFpy1NzlOU5TlOUZtjxxd4Hh2UwOPbzXIs0rkkt3gJQORx4V7y0JbZUqm4o7Vrs2J2Q3Vnw3xCW3pxsyCopvBr8Vy9CrHLXKgB4+riA3YEjRdeye9CkFNz4cHPKnxTX1PCPDkDY446uRgy5hVcbLIWlK78hdat00uPPH8HRcbGTKSyVtZvxGvkldoQLbXphjPX0tTqsIm2UgwBTHx0aInEllWB1IuJaZHMWMx4u2/p+Fv4j+njb6nhx9OZvp5+uqldjzHxMkvjKVNYAhWUIyrT7b2VPkI0YSxSC+QEYZaEC9Z11i3AznPeamdX1cSgtVdgXbjnnLXG6NvGTcPs54y23U+5og7VrOGhxMVfVzesNlFZhW7OQ3UyFdZyGx78vUPes7LxRqV71mZIx8X4cpNPhc8QTq42NSZfdWhw6kyKbMajlRjKK+Py9j3rXTdlDjjdQnijY2LjhSsY02nKwey47UFcfqY/NqW51WqEZHGrF4aBh7FNFXWucJ0w8z/AA1uD1sk/Pn8K/xH9On7/Cu65+wj66tFTmVLWANFhzMSrb8CAp9P5EWbhab3PeZ+CL18TqzfDnp8VsWV+KhhTnrK/EqgKrAwHv8An4lxvlfEvDHBDN6F3zoUAc15XNo1Y7ZAvqUArqKPSJSYh78RPywMuqINNriupTpVnE6QdiQg+YriZHZbA05cZTa7V5rnM8TpTp1y7fDNJoz1LWPUx+WXF09nGiqyvItny+6seitLbchgevqY1q88nJFUJYNi5G1sur4YeWacjKqVo1bK9Vu3cKw+9GVtc2I42gDTzurOBLHurbLIK2J9Hwr/ABGjNGcTOJnEzpmCpp0WnRaChp8s06LTotBjtPl338u8XFefKGDEaY+L6sAcFvXqSzGCOEusfGorpWriq0z8M+hQeSj7hAQFZoDB53013p4z8Muk9VN9OZh8GyKbXx2BCHuJ8YUB8Dwy09Q0N0eYB6h0trcqsVrK/BUrqr8SxjRfYO6doplZ0azopqa2Fp3MrF1K8UrKqIqJDpVyMrHRRbbm2LglW9iDo19z4heMer4KxDdb5X+3jgP+QsvFVXgwZq99szJY25d11hpvPGuytpWKwtq1RAa2L9dq694/SZWpVLasrAtW825WMlObyFl1blXDTmFZH1VStdqOpRuUAVgoILFhLqq3mVj2JCPP4W/iRWIKxOmJ0xFrUzpicFnERagZ0hOCzgsCrAFios6aTSg/pmFU1WKwaik9MtZd163RXsowg15NKxpRBC3kIDGbRDbG408W8JxvEa/EfC8vw9y3E+E5fIIwgnitfVwagyn/ACyHwst6aa7LGoxUqF91SLgW8snxTF+cw7VIh3yP3dTU+YUSnLqMOUnL/JVLG8VpcrnY3DM8WQE+KXSzKy7Fx8Q3NXSlak6jt3HcgitWW/xXP8Oxkw8QeV/t4/pcqvTZeGD8rdeFawvYcoE3PXxZ8ggY+Q7NdY1Urd7oMZuS5FnH5jbVpsNYwL005VObh2Yr82i2ERH5RGLhHZG624g3OmOPJ0l3taX27sq3BGDdjPhb+J6s60606068+ZnzMqyNtj95c2pdfqfMT5gz5oxcsz53t82TBlmfONPnDKc8gV5j2PVVfZMfFCyvQUEQHycyvus/A837DmCtNw63KcvK1VsXxTwBCuO5xL8DKDojAg9x4nR0cyrcx8MPGpbGmTmvyeyx54LaVtwydfEnhwWPoMZrt0gxfFhQiKikrRsijt0uMVZRWbJQFqU3jbWbg0xoUE+JXO7/AAz4YMHHg8rp8T9rcNWsymOpeqmK2Oqhd2WqedqtzxlsU020WU04taqz8LzYvBz66SVa51trxbirX8GrtwK50Kt24iuGpuqs91J3KRbWaLeQ4jT0iWVViNWursfUao7CGfC6n/E/WnZsNjMttRzt/wBmpZglVrxOqopLF1jvQXN3Rhy0A+aS69e0EPksYRvbPD1rdmgijKS5A0DTe457/FWKFt8MZlOPYddUcM6p8nP6NdSWXmsfP5NpOPXdPlOiqPQ9eBYGRgGX4g8JbFZx39otkD9+NbR6ZoiBTFQwINY7Kimwz3jrK15Gxlxq/hTCbLy1H0W+/wAUf6fAgGvbgqeIUJYuHRtbNB8y+w3YNVtoqrWt768Pfh7jo/IobMikJKeJFLVtVaOLVVg35K28qb2rU9G9mdqLFtUz9Fy+GIiMre89aw2vLGpeX1qK9kRiGJInwxx/xX1GJ92IPTmQ/tY1aswzMahMbKzbrcfqhb7Cwysrpmvq5K2031nwKt28TH2+RiHtHZZlOqV52QEyvDfEjTMTNWxK7wZzgflPFcYZPh+HyV8XQnPjTYwat7+ktXqK46vMfEqVfEf/AM+B2t8JsY10Wbjqt1Xj3hjYOQw15coGnUO+ZnN4paKJWsVZxKipYEQC+tvEPEMHGTGxvIwTInxEXOT4OeBzLjblV46lLuFSM5C42IGTCxmSZWJ6/FgamoFrvdn2IVtWwVfcBaorv22IY3tdXVOksON1IcRhFR4pZYWOxqHcdWj1rLKmAvRqy7HibOU+F2/6n60+7CB4Z0P7OtzHrN0w8TGWY6aYuNWX0gWWY9gSpEISYFQU/nyIi+zNqXBLJn+Hm1c+hsfImNkPTPD89rXofkgi+3j+J8t4ji26ltz9NeUtSt7EX5c0FDMi0SzXTaphZ4deUlLl0pOhl1Jk0+L+HWYVpXvwnGBGgqnSnSIlFfEIoiGcuUqYTOyWUfDfhfyVG5ubg7zUv+3xVN38q0qTAayVUdIqnUauilzXUFTjHb1eL0tY1Fa42J4ivVmFRznE4r496GXiqxestUTxEafMR1W4LEyFEfI6bWOggsSzy3wIsnKPratqWKjrlYEK6b4V/iPMfRV/swvs8RHdvf8AYqq6prsrApst6mMHKpw0y1WTIw6nAxbkga1VwgRjjz129o8bYhefE6frAQe2O5R8LL2tN2zW2p4tQuThUDQus4yxjxJZHF6FrLWRMfILK2Y3UXMqmO1FrYbMr1dx+M/GryqPEcN8TIIhMRgsBBOodyswMBOoOPLTZOQKU+GPDGNi61NTQ8nMt9vFeJt8LxdhvUbLqp8wispq5dZZkZLqbcn0pkcwrNYc3FQVYfpeylb62xbKbcXTi7BrsTK8OuoapyIG4NyjMAtVp2bFB5qVfUU8ZyQtYqzomWhq7LbXqa2xLh8MVD/FfXV9+IPT4hvf5+v8ljA9hXw6i5rab1WG4MKV7alsxtGxRoLGi+TwmGdp8SV7pHsog98QtrFv749oM5bV6z1iybcdsgBZi1fquEhGpfjPFSYlgQ4GQjzGfYEaeKYNebT4lhW4dh3BFbUWwRm9IedXY6hj5I18O+Fvl3VoFWDzJlh7ZTHg43lZeV0K3ym5vd3xMY2x7FDVY7MVweRz6EWK77xi1Uy7GtV+QXw7Kt4kq62Vur1ZNlc+YrdMupOZIAVmK2bEcqWqs5TpKwPNVDCMhg5A6ZS7Bq8iprEZvV8MfxXTnAzptOmZ02nSaCppRS3LGBC5FXIvi9/lJ8pGxDPlZ8qd/JtBhNEwZmVdG1BtqOCY1tTstV/ennOWVvlkTwrlble/kfYDybysPqX38eHOhAJx9fTmImlQhbqW0Fs415GStdZ212TorfUxqrVKYtzNfxbp2KNWt6g8+Hyfma6opM3GmTTXcniHgGjko9DhvLk5E2Y57eA+FPnW41KVJ5L5tGMyftymHWzLjB6mwqa6aMq/kvh2H1Y9lVCXeI06tsfKZlPzB307kPFafTXunJ5LSRMhq5Y3GciTwQxZe4Mf3GiaWtiHY49+lxbqFZzvMQ+rpzxHE9XwwpHhXpnog4T0zSz0xeMQqItyxXUxghmlnoh4EaWcVgRdItYmq5433za1LnCxgtFfBRfXS7c+ky5K8fmqxPBPVWPfyMMYyyACdlniYLUqm7DVK6u32o2T/wAmi8cVs5TxOodbGx0AvyjZY7csfOLI/h9Za0Jxx9HpXj1/bPh61OdH2kTUMMYbPiPhtGZX4t4TkYLAwWQPsWd54L4Pfm2YtFdNXmPIxjDMhtJngdRg1k8NwxVLi97UYllr+muvOpN0wfDNC8JTVSjMfDushy14PiptMpOb3+umuqzjbbXz6aOFx+7Y9TDJ6iBuRnp3xZTSdysGaaAQ6JdgsY2M4PJPuPw/6fDuZnMzqNOoZ1TOqZ1jOs0F7RckwZZnzXf5ufNmfNQZM+agy584ZlP1L6bGW3KyLWfHSwV0sLZwRJ4hbTyW4GzAq+Xwkh8twyyXvxhyORBMzF549Y9QWIOIzb9QsJivtaBurIq2zvtK8Zbblr6U8Vr5P4JSFbPS1RkbTFvSxClW1ouVLfB8qu6ke34PmRuGlHGf8OYV08T8Dy8M0YGbfZ4T8PV40qrVVCzU1NQeRjiGZjaTxK1my8apa5fbpMPF5S26tS11jQvaD1DVi02PfkX0tW9fpXLs5Y4bj4diIjI+MujT0hnUCyJzBTlwORYsNytCeRsoUEn01LW7DF3OneGKtqWDtxg0Jy4v4IP+B/R3NzvMbHe9vDvDmrDyj05d+7IuPWh8NxEyPEG9/oZo8sUNK6gIV3ZmnjjheLJ3ry7xVUHVpsbpUzw+81OWOQ1gIOPawo66MpBuOFjPUTkbBU/MeIY4ZnDc3r1PhtUZE9vo1NbnjPiNHh2NZ414g9tfj3iSTwDxWrxKhV7fUYfLOXlf4rX/ANiPtx62uyb7TWmPj3WRkMPUN1+QrHFbo52ZpqVINPSR1vt+TTGyqwbPEauFOWjm1m51iu5R6TYKijBFiipi6DVBWglub498Dgy4iMvetty2ysBmSyOrA/DzFvDv6dFRd/C8RaJWdzKs6adaumdfkb7OM8Do6WGO7fk+TRo1gEe5dq0U9871B1/UssWtWuGQ719+GhitxY1dWY97K1bcoQNWVOi4gCgOpmU3TOJxZs5me68jQygW8Husoycdtr9H58Y8Rp8OxfEMy7OyPLGutx7vh/xmrxKk+Q+gxm7H7uZa69GXL5amGoSs9Ok3Z5Ertusi12TJpsrOE5ssuANNdmo154eIOcjExMM9KrFrUeLr0snHuY112I8uvOmsYpj2khuPK2xp1ARbYqzBrcoK201bmcZfNc7Mjms6w5fD2v8AG/Rr6Px5Ab+vepi3PXPD3yHlDDjkZVQnXwcnJuepFxFtys4DQHkYY8aXVF5XjAQrpQZksCLyvLI5MiaVnSMvfHxledNhL06d9TzHaqk5A5rRYGKcNZI5Ji3sLch6+o9Ku2bhNUmFb6sCzlQPP8eLeIUeH4viebfn5X0Y11mPd8OeNV+I06g8j5NCJknhXjdq8995VC7PW6Vdlr2Dw6lWVnVT9zXKDVqnGtFy/L0L+vjirWZjcMjxC4VyjqE3KpZsUsiZJWVrVbEq0MjF4opfiRzRa9Hh6muYg2W1RMmC0atO4V5DehfWA3w2N+Gft719YnhtPOvGVkFlpSvxS0GYOlmReZ8LYpCIPMxoRG92B2mxLbOMZgTkvpbFNjLXxlmPyHEVyynkuN6Ut7h3qtb5dlIresq3KXYz1Ci07duQ6gR35tZSzEZwraha+A8DuFmInt5eIZdWDj+K593iWVskQTfnTa1R+GfGk8QqO5vzPl4k+kf047Hr5SBUS9hxox2tey/povPkjMIck78R2y+H5e2LP8xTWyp1lerJ6XPHfkfl244ndM3G/X6dlBSzcDCxTaBBcplhPFAyRnWwYj7S2niyAwHvvUddi9bBPhh7P8V/RMxU52Y3GpszxZUW3JusPeI7qfC0bMzMakVVeZMMLR2lt5Esy+QtyCZ1CFyrxEcWlEKwK3FRymVpKcP10+Il2xseuuuI7dWxlMxgOtkN1YtBEBUi6s7/AFRKHINuW5am0vZ4L6KqfaW2JXX8R+KP4llKu4yHc1CCPLRmpTbZTd8O+Mp4hT5GGNPEbOebYA2Njrwhs/Uqr5u7ENby5Ktu6cX02UDptjjZoFPiL0Ixz3tR8NG6T4lvNK2x7sHXQTVV6kizLqV68Z+nZbWQt1FbM9D1kcoysjW0K8QtU3zAZu05CLYIWMYbngFar4f0jBSZ0DOjOiZ8udGoxatwURcbc+UhxTPlGnyjT5Vp8q8sxnVZjFUotuZx501vdZ8O+DV+HVzUPkY8ftHbcvfUcnfOWXaV0Nj4/GuK68Doz/3davTpx/02qJmXS1dqPcgxt2LZj2V146W9a9/Ri45eKtaDitiBVJNaF7Kyl3w7ceNJ9Inxf4v1XB1Fc7ss3Cdwe991l/kPVG4cGmNfbRkeA+KJ4liQxpe/Ct0PMf8A5nPqxk525VvEY6EsqeqpEjtuElYXPHIVbcj/APncOS4+hFAaZtINWJc6Lk3hrltBsoYcc6neViZPQaytSXSx1rBBNa2VAmiOiOrcqrNkgff01I4aFc8GT/hC0TrCdVZ1ROrOcJEXUpAMCAQ8BP09gIZwQzpJBSmmxlZbV4XbP0/Bvh4px/x5GNCYxllgmRfprcpTLMkGJyeZATpUU8WFPKXbpFNru9zatpW18hgBQPVMgc6cIi2WUhF5Pqq4AWDdxsVcbuxXSglgK0CNkXmx/ATtsc9vinxP5PB9z2g20OxFBMVNxl7nyLHy1ueFX24eVgZdeZRuEzJbm1q+h9jC6Wn5cUo3bk8RVTW7C3f6ZrIVeSTMQmIWryfeeIM1QwbgzI3pvu6gbKtCWXGynGexpXaQPTdVx5Ba+nAOwZSocJOsuz2LNqdWb3B7o6xkngrOMGbm5uAxWMDxXmIdy3tXdkcSMufNxc3uuZPn+MPi2jfY1130eG45ys3HC1VL5GM0ZozS63Uy7nEtusY62Mv9MY2TYlmKotLCtALOMssFkx2ZGq4PZwVT4g9nDG+3JPB6y/LEezq5FoZtJ0+t+pZZ2LcUW/ve1lq3NZv2ng1qKuPmoKfFsxs3M9vKmx67GZiysRK27u/KMdyk1i2418wJj1GxqcPY8L6uEws5C60IEWMNh1HQRQtZ0T4dUtYf1CulQbiAtNq2V5GU5iWP1Mxv+WmTW08QPzVzYduPMRbmHiFdgWlSzHGBSzGFZCh7MVmLaZmxdOF0TZoM1XYiIWDBgYeA8gAZ0+yGyueC2L8j9YM8PaXH9LJH6v58t/X338K4fTQe+4WjvOUYy6zS3WR2jS7I6c9ZHflVk9KpHe1lqJhoCtUvA+nV1jbAZ666wkyKWstrxVSAKIeTW04pmbj/AC5oLtKgGny6uzJ0ZZUXvfjur0y7KboW1lPNB2I7TfmqnUpre1vBsQdHCpG+kJczY9dCMzKO2u14PRzX/UAPUtsrKY1gsmTyNmV3TERlW6jlZalnPAqqVvEqUVsLFatb0Vq6MtcWW+JUvEKPKx6G0WesJkdC1rcY2ouVY9Razk1dq5Fboemn6k6cXYhbZ7TXpVu08G4fJfSfPCb1Wk9K8/reR/YxENl/hYCY24zxn8iYxl7SwwqZbZ3s0LLbtnewH02Jahs+aTp0frS0Smz0oeR668ewrTa5Kp6HPaqxqslbyRluLEw6QlVgXVZ4y3i9eWppr5GA6lVW8a2nqUa0fzWfU7gNMbIFNf5r0Qqq1fu3gXhvDHxKOkKU4WKO2WNhVgEAl+hXk3B7lc2NVQ1rUVJRMm8cagTd1FVUKlLaUmZf0G+fXJtx7a+jc6AZy15KvgfpUc1qORZUi28z4lcomPb0wci1oLA8RQstHTs/2U165WbQ75Q960JldiqKnDHfA+DDeD+xgn1Wf67v9n7XhVffCuAVW2CfNjLHlnrLHvk3aFeR+pfYWaL7oO/bimgaL+C/Nbt6YVKqxoY1SyxvmHdVrsbKa2V1IZn0qVpyEEqoNjOCGvsAhNzxVtlqLYt1XT8vDLHlqDXidfG2cteQgUGGD2LejwXFOXn01hV4+phE9rvuAgm9TMXdWQf1aalQcxWLLi5YKFCtKrS1tT+i7iw8aXaeE4JajViZDDS9+Na8sfB4uMtB0i3BeQuVemi29UPWA6soYlO1L9OXpq+87r36tkQbWBQyIp0SSngj/wDA/Yw/9ln2Wf7If2F98T0rjvMe/wBK2bm4XAD2xnjMNZVyIMm9rX7zfbUIm+6eqPpVNJZU3UK2JXk6tZmEPj+IJrOyTvw13WzrFA4Zg4rXKrtcotLMt2MIlYUZAjpxS8o9lyrXZj2Gm0lLKvEFXpjvPz5VV84ViAuzqUf4SRVQRY47V+1v3QeWWzMGQLdvuW6rrUCUp9OVpa6KlRK70qpyLXWyxOduGqrTcOo71d3GxjMyzKfXidw/Rvbp344quh4rftXpX9FmYbGRws5JYvU3G71lfW6ss4qzIxU/dWDyTwPj8h3/AGMPfOz/AFv/ALP2QdHHeI3KVW6NdimGyWWwNuOZk3amde1rb8q6/SRWQF0T74ujZcf1sZOoLABLrG6Vd6uHXGSdJjCoplTKwqHdlLDORup4cLNNkWNCV4O+5y5B2HC2vHsHimN0Mg9p4PkcsLxlwT5Dyq4slj8jszc+F7NZFTjSw/bX7XffBBPEsVSjuy2VszxaOIV+JDJrKIe8lNZARhpALHY5wsCUMeqMhika9Strl7eO8prOJsVXssZkx8VrRetjOqB1WogSykMlTNRddp4jHX3Sr9StF75B9WPZPsfwM/8AX9CdCdCHHhxzExTBiiDDAGPjAG3G9N+J67UKftY9nCyg9kMR4LPTynIAZFvozr/MQMYAGnDTEAGlSDcG5Y9oVbL+TOvoFHesLxdgENXM4oZUF46wzk6WPxuyLSlVbFusGDDjxUWy7kA9llZ8Wbnjzwx+GTexe3iemIBqWAgw+X4+GrBX4kBxNfdW9kl3vBFni1ipjNtbKdV1Ned2WiK5BwwAlfBRS/ZsM2pfiLW9WZ02xOo9lqNLauEw/wD9GWejkD1FsbcNPNcmjguFeushlMybGry8Z+deWotUNquo8oO1inU3xexNz2lhbfw538M6sW2dUTqidUbWxYbVi3LK8gbTJUg9EzxJ1bK/H7OHkFWV+ymB4rCXMJmX8VPq86/dffvy5DVejKztd7CDVKc4miGBljAS7esS070ti4y11TMWuyvDu4NVp67jKAxBJ4UuFYutw6Wny7bDD5GbOqz6wwFVkxK6bJ+dDURireGZPzfh1HsYnvd5D3WeKtXXVa1dtul56UgqBK66jPSJdZpqOColphoa0fIU6ylyMG/Fu65sSwBNst9T2H9XHfAyVK5INbMqPQ6PWTbt8kdXKxC1bGzV9glPY2L6aLDzsGwh9LfauuPw5/G7m5ynKczrqNOoYLTOq0GQ4nzTaPc/n9rDs51oPSew6mhbb6b7OdnnuVgx69JWvKMhRVb01+1lm6sdRG3Uy29sj1Nb3FCKpXJcPQa8iqylFpxak+bex9VoGKVrrKcmBGK0r6shmDXILUdeJ8wdEv6fzryHn8G5XG+n7Yn3X+d1i1U2YmVnteoqiZARupTclWP6+kgV01YaeTqtm8YML2ZehVaxe9epRi8armC7v/Tu5KaMtOSqoomRYbE5lJd6q7W4jG9ZuUEkgweqDs9bhhx1ehIexeLa0w7T4dYf439o/u4LhLvaGWzMs7/Sh3L+8UcY/spEp1yX/c7dJ2dLazpYbEaKw1jgkJXjPMgfJzGvOXFpo31ENaYxNNTaVxyagamQVVOqHqy6eL5KOB5Edvafge6gKD9Hh1ppz07iJ73fbBL6xZVmcini4COzzwpnOQ2R1C1pWB+rLcquqVZNbTMDOalbpY9Gshln6hOLk9YZTK1LOa8ZMoO4dbC/2drq+Z03qx6UAUDcsTgK22PeDswAamwCNplq7h/fwDt4d/XQ8WR4zATJv4A9z9DVaRRGDM34tYaoXa9lfl3t9cYGs7YitBqnprbcrs3iSrTUarrKqdV1l9leLL1Tpwz22bR67DMnbACyo5KDIq3ZLEKWDvNz85F/VFf3KdA+THZm9HAbqYZiS77RBNjXij8cbKtay3AxuqxrSqinF5ApUgcLLSgXa9PB5763Vsr1PEcrglFYNJPSfNzhyxz1acnEQ04grppsuqcVEhsj9MKtdmJj2eheMydh8NAFu7Xs/qqac+Sj3RhxPt4F/H/Qf6mPkel7l422cz9CDbr6qEUh6jyJX0Wb1VXoO3rVucRyjXfYhBijbKgDhdtlOrZuOoJzqeFVDcGxm5jku67ECvqyxaI9R4gEG6s1G1CDk97pryPtOUJ+g/b8J5Bv8IPtXLPt/EUT4tylowaa+duHX0qynqsbilSM0FbluB1UqoGbatatJDt0rVtc+H5olzl78pP18filQsUrlczdiVHi1TiWV9Ra+dLJ3eh+SmtWxsJ+VLVlpdtGrhOpaWFlR7UWdvh7R8O/sfgkx+HQ+jEQmWKytuVtqz3lktbp4694qbXRY2gdGjcRrNvSxSvtjZDD5iizs9i2XNj1vOBxrWtHBK7HQVcZyKh3LT/zRcrzKtWq2wJbHXi0UbhXsfL8j2Pby1qfAtvG0/aktHp/A9wdD4my/mvEvCqi7hxWnVO7ixKvxqryk21itW44rfbu3oHpYDIK8ioAYmOqZtq/qeI4RVcLC6lKAgmlUZrOmGtraWswtu01St3pHDJLj5eh+lfQRx8UXhZhNtWGrLE5V19oTpvhnf8Ai/rP1D9z8/TjfbYNoi7HHUrJ0y7TJJ6WiFxk3Ug3ZmMuqwxiUPNE1OxXE6HOACuvBsbrLd3zW7Ly6lVpNNPeZFZUK/e/bqo6QvrDs9VlMydPO8XtHclSdzHv6APvuHvDD3nwzcKfGDFj91EE8ZylxfDyxLYGqauQnVTfVBgbsdiyprUCK1604g5ZSBVxR+t4lbMPar1lbLz7V4Ll8Mb9MsJmXeupeUrK9SwKFNakZBHT5c4y6eh54gOS4pAdm9O9TfbW58NPrwsUToT5efKz5UCWso/silhXiGEfpb9Z/wBnCJ2GQWNjrKtIEA23IWrZ3rf0vcBHBarw2szQuchUVbgA9xNmP3eoKZ2UBplFUbSOmRtTlWcJRkrZLhws771GJI94uz5CHzwjxzEbYHtPzvU+MsvlbWR1LchupY1pAsZZXc4fGr5L8qgsvA6fLitV4aWOoS28JkPZ1cgUq9V9LYV+VcN4wG7scocdeNeaNX+Hb6eXUlhajnj43YTHU87NjIRjq/bU/a1R5IDyGtrUTPhxf+sF8W3ZFwjZCgZWS139nGr5vkr+mvpbn+nd2IHak80HY5AAfWwxBdbkEzKlNdgYRFJNYKq6/pY7quLjuExcq6wlE5V41adMgdTnwtLbhLy7kzYxKtkqdWoGl2K9UZuTRSwhgWKmxZ7mPVYian4r7W4ncQSw6utcIudYbswSsF7vD6BwsxaiWxRzHT2lbS6xUN/NlxKcgNlsygV9d81WVvCrzcfFWLMaHa23ECUZHVRMm8Ii4N18wOKI6ksLTVOC8716WQ2wl45oOzU/a9XqpEcFbG5K9c+HG/6ybM5GMd/Tv+pWpdq+KraTrXqVttk/afsxD+q2uo45Lj62/wDtyFCvhbeZFfNmTg6DkmawGOnF0YAzH9GQagybNNeRkEXcu1dwgsBhIJTiIG5JZSstX0kcTP8Az2ZQSIrnRafkuzJ5fnwNurj/AJmX2f4hyWTw0z2mGrG9XrqPzHIPY078auu5SgpDaqq2UDOHzD146Up4oFA8I5rfe4MWteGT1DRcQuKiHqK6/L5TWVZeCQackhkq5Bs4F8T/APlS36f5TsLSCdSshhZvirEP8NH/AKv+2BuJXwrXRU/aB6V1MnRgUMtGlcNysB9P/wDSpjZl3jq3rZwAM8QP/I8Pt5V5asasOzhRh5HO/Ms3lYDWIt1ipUK69oTpqzLV4wBHFlNqulltcQuS2MLJm424e0UjY7Rh6geMJ8ip8z7fC38P+R7Zh03xK3IfgzwTGDxq8W0tg3bSs9VaxuvgJY8vs1KqK8hlqsU29Z5fh5TSxLqbaF5r/rtuyhUuULLJdjKbLqemmPW+SnfEXqGy1fto09dfpD74o3KAfqXDRTuv2t/7Ycp8NB/8XD/Z/NVQVfddenlF7LG7lQAGGpjH079V7jlQ3G7HKsDaA7XGuoH0YnEFP1Err50V4/SyFrPVpcNYd22X8+qgZE5nd7jhQQY7979I97+pMzRyrEvpu0bBuVt2bvXRUbr3XgyiOugYBue4+D7OXhhnaeMOFr8UuN1877xLCuN4eG2c47NqPA/fm4Z7HYtWGleP03pvYQZVaB7OrX4m3Cvwir/j5ChaSeWdai7y1Zq1usM8OY2P4nSflsBdxqwqLtbcxT1+P6dYn3RlPTSWAlfunH1fDW/8XPz+0f3sNebW+6iEnjr06Es7Ly1FYFnTcx11LOXVu2ZYvdSacavs2KvUfMr5RQwar0yt/X6Xl/rZPSvzIrXGUtMxgtNBLRlDyoIJd6qLXY1HZllOmptDyxSrjUUEv7uex3AYfb38/g23/iIdwz4mbWLadvMZeVvT6ddafo/LY1i30tVOoGK9O2riFKPXOdXVbEQzPqu1gdcVeKM7HwW8tXbSeizNXntYtlAyHNWLqwqBVlZJ6lGL+le4W7HoDCX8Zw9FSAgKAz18gy8bJx4hTufDn8Yff+x7zFrKvdxL9gT947s2tsNh4NghgasU7ttWdzKwHPiCxvTi49nRx8Sxbnqr5tbpEqLFxpKq39eRc7WdF9q3CNX1IjDl7XFAkQnjHUcVCMLcJWObS6XT/wB9jH9X1/CGlqxdlG9/i19JbvlPDV9dKc3tu3KLSpvZXrspVjiYrVrctmnTp2U3bIye7nlW1a04uSy2WVNVj5fiPqxxir0rS1eeaF6OCpVMetnbIPRuROqQWqQ28zlILEx22CvSa4BhRphdXyO2U1PyGhv4dr/63+zj/wCxrP0KmL2/+rPvX7ydiogg+1g4SptDH3yyrAlYTmuJrjd68m6vtbTzaurSNlikW2W9JFWy3LqOkxzFThd1gr2btuKnpYyhU6ZL5CnhU4ZcnsxuUN1FBR2JuC2pfU9Ng907lu0OgSBvpL8uINanw8/CjDYGq7tPjE/qnufxWWaWDgqY9rLZi5AlVrCVMWh5y6tgSHefLNWr9XrU2FxZxswm4BzkMuWt+8O/IsSUi1Mqzi2LsYpW9Suftsjws8lvUPWm0gt6dtqrN81rPoxn4tdLvVKxor3nw7/G/wBQ/Sp0eZExm0C0uHeqa1B7ody77R/qC+rKfdqaGNTMd927G1ZeL2EDGB+Z6AYV+i/Ot2FyGNmTzLqGS7E9MXtffYVeluGTkXBTXy5qksw1aq3C9HUapqsoWjxEE0djB7gLMjiD9Pw7T1afC+XSyTPjE7yPLwZA2TkZSVxM6zZs2AFZggpS212Ks73dFTXe9aLl2ch4cXW+tuWNk9Si2rG+azF3j13VL0cri+HjXXhMgNYmHWSmXV6/9K4zlq8lOwMrfhAOyt6nYCxjyRgGIXTp9/w9/Hf26zoIeTXsJVsqO4UgxDLR6EXVa977E5WJ6sapjrHP61th1Y/Jsdl0thOQjEU3jpk5K9UKDe6qJY/WTEqsMRSluZbZzoey17AeeOVQUNVcijeLcWWWY4vryEOM7NymuM7cjrQTZmoIPL4Mb/n468ZmnVfxLb1MjvqY79KpEZ2XVa1naYNf62ZepYVm5sbGprtusZTU56uV9+JWnR8PAB8VCsfBbONmXcTlPySnqfpYv3WELeqFaxkR6w6426bru8CcGyKPThNuf/0K8ykt9DLpw2w/w2QfDPpP9dDqE7WsanaKs77r21n/AIr98rQop38vwbhUPTcTKQdsnClalFdAmcoaqrvbT6Ftvex/C8XjLG4vd3NgWmrERZqlhl46gr6Jy4PmvzyMu7pq3TysexWpB7n81BRHblPaduk0Gt/j4Xfh4wDPFTrG8TsD5HljDc8LoOQasPESXY6RXas4iGy2y5aQtbg5PW5Pb6iWtTEtdijaXPxsg1+G8+rcE34rYOhX+pDjmmxgGppyr6w2QTdivLgHXma50erXyIl1YDFhy9mPaWpyFQKjJ9vhlv8Aq/pP9IfVrv1NDqbLk6f2q5c20qh/1cg7iKTXdoRe1OP68h3AvtYFKWLU0E9LxJuS41bdbIdupQmnpGlcWdYs3HPfnYoHHvux+Ufs1dnIFAbLBpnV66sj/kY07TfoZux7LvX0eA/ylPY+M9sa47byoVmReFNSfqQiytckqLMNVWrCrQV5N4315k1KzYOJSuN0jXeHRbMxunh+BUaHjdDott3UxvC2KlhWyVVkX01+nxCninhl3akS8amLc1NuX2sbUtU7obYb7VbcbsTZyT4Y/iv6uv2BD2igzYIPqZT6mMsHr7lccd8zRZj2xvSvSJC/68f7U7V2bbI6XFWXbXfd4dbzXIZTE4iLi1PCUrPfSchMly79Qqb7JXk88ikpYtuOabHHB4B23y+kz4f7+K457/F+QaPDN9jomeGjv8uXAqERzq2oGOemljWDFxqC1leKHszah0/CsjrYGRbs5gYCt+vjcUoxr7Q624vHJTG3Wcsocuy3lXa/C20WVcjVdhZC2Vc1cleQTulwKzhziLwstGix4B2BjtufC3fwj9w/0+Xak9l0ip6RLe8//kmll0RNt9g4K1a+mYrfqLsCpuN/dqbE1K62uejQgErPqysoUV0fq2aRKQTxzNF+Xb3GThjWPkNXZ1VycfJ/2ibM7QLyY8tQT8fDg/7XF/2/GeV1csa88Ozp0vljjj96bNxX9Z3yH/58GzijGmxeg9bJYuPk1HqXeL8BV4W88QuN1GR2wscCxBdVPE1QysdadEitDts6rS4Llbdkyl9MoHVsr9JbpwDnE3q0AMr8h+fhX+H/APgVHU+7ybao68EB0OWw/ewIvBm55uRsSy39eiv9bpgzLpUym41y7JHPFK/LqG5NcvDmRPkTZVgYwptf2F4WZllYSy1ts9nTxvEGqmZjY+Vj49rY92f3ftscdH37Esd+Qhnw+/DxIZa49eVab7/Oj2orZ7cfKRXYqwXHOrUCSi3u1fTTlp/DbedfjlJrfwaqxrPHGdMiqzhauQXWrld4fkdTGGBYtq27V8T0M187NdlJvGwVPW6i9ZqGiN2S4FLV2Mfcs1zzX1G9/dvhT+H/APgc9zvD7rpRkM0aKPR/7Zx06t9XNfdTV+vCHYkBunyF9fdfDiwpV0Wnpa+XrYV0hr7eKy20GY+VXa+dTojESyW0JQ71LZU1SWCgNVMkJaFYuh3vtrtqDkwYHz8MPDN8dyu4M12/EwE5jnu7gusKmdU235VG7Uc1NdZDx34f2s8WXqLgqtGB8uczM8XxxjZfhGHzo6fy+Rk0pbj0Yh6vR6aVBWlnNMg8ulTlcqrLSrKBYuFYTLl4Pti49Yr0Hu7Lmk8h9gnwn/Df0vz+6omP3YelnPEBC8tGj7UWemyl+VXtaN21VgLfi9i45S2zhiUjqPt1llHKnE0SP08fEbir8rJYWU08g5cW0YI/T8RtWx6WKG/0W1MMmq1HrP5337b7+XtDswdidbqYrbe/UfzI7eHjWLh1de037e1P06+CDILWqcd7GZXay/EsEwsg1ZGbcWtLccTwyoU1+PWLfm/DOUFq8V0ttWtFEW7xOwLXi27dbTYKK0IyaumakDON0mojlcperXp56bYFt7enLfnbB7/Cf8N+92/oiFu9XYIZx9fLjVTWbLLVlp5HHGsfIHfw/uMna24gWWAAZr9sf0VC42NXYBMdP+XkW7ZGe2z9NFyRzycPFHScLSmW3TrdmLJyK5Ccpt6X61bpkgC0e492Y6Gt9tnv5j01sT5Cbg7yvk1HQ0nSStlOqx6nuuAiDirarnURk8Uo1PB6hkJdf68rMIxcCgW2WMMXNz3GZjplFK7Mn9TxK0tViV83vT9OiOvUmOmmy6OWOvaUHdNQ/VP6djDdVz+p/eCfCf8ADf0Px9f4/YL6FPaB9nTNKyK6TtltXi/MDG4lm8M3yzNtbhdpeS1l7EXN6kHToFNtlmTVxpWteSoqYtWRlNxxTWba9Cm89XJtrFsto4uMdWFjnHY112q1DJLvUv5jzQg3BrlqCbJDdyZvyE8NXncg9OfenUyrvRUdYeNWbbrXCHLflMCw15GQ3Uq8LATBzLShykdk8NtKX+MUdZcXJ6V1zFLhy3koWp8N1zejlXkegUseTVkyizmq8QaG9XLhZ4gR1qnBXIPfyE+E/wCG/e/H9InuG1KewvsIWrbD/wBZLm2y0NxUNwwfTLFLNjDhWujMn7qXHHIDhPBaCEzAEowSz25vqe/E9GKnG3kRSW9eF+pPFFJevkqstebj1Lbj2JqyrOp4tPyTPx2g15fgnt5fiCYHDHox7W426a+wOzdunVxqS+xnGXaeaqQ9mR+pUoTDsHUt8QKpjeDVJZM1ONdGOXmVxLWUdspOli+H/wC2liBlJtLBwmHaGlgNWQne1AVlmiuUdoG1LTtvP4U/h/8A4P4X3578kZepa3KCnp1gd6+8r9KM50rxK+K9E7FFKHLsrtuqr6OMQxGMFqmHVzfxS+oDHVplW2artYzwfQlichnDpLgkrZ4hzrvxckWTI1ZLF03ef+tgnyG1neH2+jw5A+TkWdexeFdNPvZdWcgHV9zfpZFhEXGNlub+imJRZk5B18o50/i1m8rwO8JkeKOOjg0fo3//AKfDkAR6a78etejapDK3pe31RHZLrG6tYOrgQDd7Xe9x1N7+j4V/iP8A4Y7AvtMX3oG5Z6o6ylSoUaFlZMRFDYCm+/Lt6QNbWzAob/IsRzyLBVjYdvM23dCqg9bJorIGUAqCg8vD7DW4bWN4oyc691X1ot48QofDy+szyw8jvswh3x1qAbJ3ub7fRiMK54aoMus4ijZVB/yHPquY8WBubDq7ZFJyciutKmzLlrqFtdhqo62Z/oychv8AjeGW9TG8Sp/52HXwxut03yEFpRnqFriyvI+5eNgXks1sIxI/OWumsOx5/n4V/iP3fz/VJ3FMSxhK/RTo7KxPZPu48JklmnhWqcfK2z11AJjAdbIDcc+z5q3GrWinxPJ5N4RVuW/pUPfzOJUAmlF9Ovl/EgptKanhubwt8SXrAg1fR+BszRX9j7myHWnHq10ab+eRj0/p8SUzLgoxq9qlfBPDaeWUbR1PE3mM+rcBh89k446/Q54bj5YXW9S62/oNl2DdFgl+imBf6n9MQjke6KPTYSFqc7ybAST28x7/AAt/Ef8AxafZG5lCN9VK1Dcgukgf5ly3NqT06qqyz+JW8V8JAZ8pu3h1Sby7QUfk93hVYSrxPI7V8mfGUdDJ9F+E/KrPxw7ZFNtLMyQ2mzH8UQc/oU92fbfXgDeQy9Z/ELVFXhog+xjwmUed3h9Y6Lf6/wDXhhNUZlHOpquA8Lbedf3vChB4r9lRBq6nNeLb/wD5dUFtNVZS2zdUGTGfkqamQOy2anLbt7nzHv8AC38T/wDEELQ2mJa0q7uoStrWNrPqusV8INFeYCZL7mDoYuXZsY6BcTPfifCaud1IVVyU1CjcsfesysW2hjVTlOOirV3zxLGNF/h93B/EG/T8vx+ZqHQ8j5b8vxhuFt8PJN+VZyuxVCUBuVfiJ9JVlfA74mU/HG8Q7Y3hvCyiyr9DxP0VqeiSeWO7cq/ELf0KPuspYNbX+iO9XAcr6x0qW4yqzuBwyA4mQQZb3dvuPv5/n4W/if8A4vfyVS55pjrU3J6Fig833ELcH7xk6kf0UqDZZb+lUqG+eEV8S4JOSemiV/ofYq2cnyqeSeILZ8ph3ujZFS5Fbjg+S/L6Px+f2E98RunjofWOPyydqfEbuc5nWI/Gl7uTZpPyngNqi3PsC0+IGXD0YQK0FhxzfXjYDausH/KzF3EPpcadl54yiVHswDjYBJ5DMPGy77voHv8AC38T+P8A4hM7Sr0S1uTeGV8ouioPqr4szezLyI0LW3Y9VSKMsPfY6cFwF1Wo3Mpza6seFp3Xb+lZUwauxEIy6Ok+BYej4gustj5d/MnyEULr38vx5lv0axtu3SYALlnleEAKt+nRt7c1ua4p6VudkM9+Z6mT1CkbSyF/W1fSuPrD90vTVwBJb0yxe/cEWaNjevl6cx92H2+ge/wt/E/1aqWsU/0Pyx2Pzjv0cfGcsm/TUorSrRjECKOZpRRLe1dKAJZ7oQldtnDHq/Uln2PePmPEBqY+SnKz7PFU5UeG3lbfFUDv577fttMBAWJFhts/SrO7rh2oHrVhTmZGkB0Hy53LBdCjvTbom70ZL1hqafQtnYWeqxPQwPKD24bF3Yv6q99rf9nn+IJ8Kfw/7o8h9PhuG2U+eirWff8ApWtyOGfRW3Jh92pY3KY9Y1Xrll7MQAUxH52+Ib1ijitvdSvPM8SZmYlgfDMqq6qyv9L5fpZN1vrya+J8jrj5DzP1fg2aXBB34gxDY53bYBxp9DeMel6bTdTjnlL05VUqZrZRuKqN2eJppsfvjop6RtV6SD5b7+8VtTLMBPHZAY7P0ifCn8P/AE/DsTrMK1rTOPZvu/pH2w3HGk96fccZT3sqEpYB+oC7Oio5G/D9OmWBx6n6+axGPi8kqo1acjw1HNvOi/wvxIXLmVryzE4zYsxPo33Pufcn6xMWoOeQVvEjtl9Do3OLy55NXKihAruCjdmrxxuU2AWFu1TerM04xXKoDoVHT/8AouZ7wGFu2Q86naz7Pz9Xwn/Df0hPCvbXp8T7Q+/9Nexqs3MewibmMJbZxVbEWUbMbbNljiMJvTkkMmON5V2mGgcW09OzFyhYviXh4yRYluO+Flm6q5Q+NX2P5mu3l+Z+T7/TUjOcehlhxZlVdSoj1VL2rGo+mTJtCMbOolLE04x73HhlmzViey/a56Z6m5x7g7l+1i+y++9TJb1QN6Pr+E/4b978eQBiKxbw9O3L0eJLyjgj9rv9J+pDpqbeIq9c5KFybSxR2MxyOPI9W/ZeizQLhwpFeTa/JazyXLXjMdvWMjiLzVfX8t0zS3UU+iybnfz/ADN8fLR+hVJOJjNUKUTV2kUKeDYyNFUJGr5Y6klM9SSjlWq100Yg2jqLcdBbCw5ei71V1sCEAcWemzI+3fpV/UzS73/P4+v4T/hv6GFR1n+VSLjopqUL5WV854jUEo/b/H7NZ9WC6x7f1Lbj1qX02K5612kaxgyJyU8zwttHVxrgRTkdO3L42ShD8znNpar1cZBIr8MPJPFK135bPmCV8uzQ6M3Px5eEY2yz/qa4o23KVjXZVXTNV3XXpyq92t2fAA6eWpU48yF7UWab3nPcUnniH0W76h7xvtB77Bje/wBGvoHv8J/w374mPatS/Nz5yV5u4cqfPDfiGT1Kfb+tiN2ucgsZj2fqJ9qZQ37oT6rrfTafTgvxuzx/xcXOatsfhY+fYlrlgh6pM+17X2DPx+B5b7djDqNqA686E6lzt0acRZYRwx6/VWO1ui92kXCf1aJSxeRy6NTF9s7/AE4ZO7hGHCz/ANMe52px273Huftb2s7N+SfUff6xPhTt4P5n6T+zvyBILWEz8/10Yo9pBaDscCznQ9Z5YtctUceB55adOmo8X8Q//J7zwuzpUMdv5n0jy/H5E/IEH0fnwuvQNnzNlBG7DpcLvPaEjeTcLbMI/qK+xZozKXdfhh9GQvJcIlZaNpkr6h3Rh3tHasjZ7qPYtL/u/LwfsD3+Fv4n+nr6D/axbukab8e2f6x1IpXfidnIj3zn3Sq+p3/R+j38z7eQn5Pv+fzANtk2dOvA9NWMdnI7rgjgXeZrHhjv6sE8sn2UnYcbXFXjYxPN+1lDbpu7ymPH7hDN+jfdj6rPI/R7/V8Kfw//ANL8jOPTews2ObHl5/4/5dy37XsB7ifj8me035Yq+q1jZY7CujE2Y/3gx7pa3MWJqzw4eu/SwNE9YPptf72ExzxW3UU9ydqZ9p3OXc94faD9r4U/h/pP7B/+RU/BrHLn9k+87weXtD3mvIeW+FdK/q2ts4DejkOo1hMssO6W3CRvAf1XxfvqOmtHrs7FfbfruPrHYqez9o/sp9DfcJ+B+38LfxP1qvIuhX/5o9v2mPbvr2C+Xc+WxDDB7s3pQ8VEq9Ibur/62/21Acb+wwvTZf3g+5iRY3eZQ9KN3l/kh0bftb7Q2gxJh/cHv8K/xH095oypeJf1AgzRmjNGamjNGaP/AMLf7+5uAnyB+o+x9h3YQtsX7hJ5YveZK9qk9O9hTon3raXDYU8WJmT7Bofu/wDLwwz8ftifCn8P2npnpnaaE1O07TQnHcFffgJwnT7cBOCziJwgqnRhqhTQ/b/HmPoH9cntPwPp35b7jyX7uWoDL2JPuccaF/20NN9zDCSAzem3syntk/arbh9l7x/u/e/Pwt/Ezc5TlOU5mdQzqGdQzqGC0zqzqzqmdWdSB5W+/Jm1DbGfY/pifn+ofL8gDX4/Hkg2x1yn5gifc2tL7Xfe3Z6/a77Mc9tzem95vtWZbooraOQYOx/CQ+5/e/PwqP8AqPrH7SHvWZbD/UP9cT8ma9I+gn6k+7e4p9Fh7svIgxz+jQZy7ltSs7DCMYzQkGXdzB9nKfj8fvfCn8P/AERKpdD/AHvx+4YZ+fwPLXkR5fny/Ff3ctsryz2Ryp5cgrSptE2+oP3U9+Z5N6opm9WW+8Pt+4foE+Ff4j+krSzuD/8AP/H0j6E90Pq33Y9ojdvaxfvb7g0S07U7nsfy33HZP5J7/wBAT4V/iP6S+59vq/P9I/0jD5fj8eft568x7L7r3JPkh9dvZt+pvu/BiuVnUG9jk/czt/SHv8K/w/7xn4giQ+35+n8/uj+mPp/EHsPqE/Pl/wCYvmPts+2N7nyHvF+2D+iIYJ8K/wAR/8QAHhEAAgEFAQEBAAAAAAAAAAAAABEBMEBQYHAgEID/2gAIAQMBAT8BwzGMfxjGMd3FxNJCFaxkHTY/DH5jBqmheELQkIQhC+oQhUELbI4BHl86Yx1UIXbVTjmE3CoIQhC8L6ha5GXn5Fsx4KNOn08ytRYxjuI7zOSnhS5NGvzQmpF68ytEVhH6XjMx+LY1FdpQvxhGZip//8QAFxEBAAMAAAAAAAAAAAAAAAAAAVCgsP/aAAgBAgEBPwHE/Zlsr//EAD8QAAEDAgQDBgUDAwQBBAIDAAEAAhEhMQMQEkEiUWETIDAycXIEQEKBkSNQUmKhsRQzYMGCJEOS4dHworLC/9oACAEBAAY/Avl7/wDGW+8/sdvmZ8W/7Q33n/kN/kG+8/vQQ/dm+8/vYyPzJ+bb7z+9jI/Mn5tvvPztvAsrfKy6VEx6o5UuqKL+isq/hV+SPzbfcf2e2VlZWVlbwqmioc6VyqUHZDBb9ygRw9VGqOqm/VaWWVHT3LKysreAMj8xGbfcflLq/iXyurqqHjeYL9LDk81L8R+rl3ix3qmvCjddUd3ocVr9FGG3gFuqlzoAUVHVeUs6rj4uqvqBVLKysrKysrIdzy9y3zTfef2C6vldXV+9fKuVFyV1wSqvcrK6oT3mkJzetF6qZ9FMokXXXK4lGpPqqyq0VVPeuM9u9T5lvvP7cDNFDiarThV8MwuoTX7I1omxZQhCstKo4SVpaZdFVxYtF5i7qqcSAezStQMhXV1VX/Y2+8/tl15vGJQgIO33QJUIlS4aW81DWH3KG8PVXVKKlF5yqFQZUXaV6/szfef2uTdbKuVe6e9KjYqVpy1GyjTXZXJ9Vv3rqo1dVyWk/szfcf22O+IRyvmcvMh6ZRsi7wOLhKpxBVw5K4YnkuHb9lb7z8xQKysrZ2VlZW71lZWVsuWdFJ7lCoIrzU8lXuyhKAU926lx+y4Wf3UOZCqqOlvMbLj/ACFwwT/dUutQH7I33H5OfBspjOysrKysrKysrKIXC2XFHHxqYe3g1CpbdQ630qW3VdsoRlSgdkTzsg0KvcgflV4iv9uPsqqjVptzC4fwpFCioP7I33H5O+d8rqZV+9dX7lu7xWuV/FraBnfqq/ZSqFSKBBp5rWPI5R+M/uivaFPd/wD9KgnqvN9gpLR6KdRBVp6q65HKNKDoXlGVBlWviQo7tPEb7z87CicrqZV87q+cErs5MeBELiVKqq0PNNkW7qpoo3GYHVBET3bwoJooAyovNlyKqq3UFQTlFFICqrePXx2+4/PW7kd+3ehVqpaYUG/NRdFaN4UL+tv91P0m4RjMIFQO7GdFstQhcQqgDdTcTkHoOYaK+Uz3uXh38dvuP7Ie/PcjOFCAmlwUMT85NcjyNVpP2R2ygoMXooUKRYLhygKSRRTqRAxEKyoKGp5nooDXflRBlQEWOuO5fOnzjfcf2IZHw4ypmwE1CLcw6KqP7qSjlqXquqDjdQDnsoULiM9FMNA9FJcwfZUouLjXCFqqpbv+xt958M/MlHuHvQb7Ig3QLcznROGRnkhlXLrso+pHluh/EItw8rrhFeXJR53bn+KrbYq6k2UOAhcOR5zkEO/XwLK3yDfefAsreHbw7K2TaZEhGmcbr/HdhTY7LW2+4yD2mWH+ykW7/VO9KIf3yMrqv+1SykboKFAH3XZ4d93Khj/tQLDOF2kQzmVAMwptmB3rKfmW+8+HXvRChQrq2UqvgR3bZ+lE9zvRi652y5wtIK1sEc1pmVw+bko78qf5KOSIVldUtnC0MNFFgq2zi3VQ0a3ridI2hfqHjyrfKuZHhT8gc2+8+FfKPAFe5fK6upJzurq6uhJV4yuhVFOF9IUA581B4TzXEPutVkZVCuWVdsyOStKuoKjYK1DujuFy7ugGqoBChcWcBbqIUFQR91XZSB3uedlZW+SPcb7z81fvXV1dXyvndVPc8sqCFDqqW5SFUSEK/dV7mkWN1aigXQ1DjbROMTyRm6IGy0NVcuG6ikqYlVYFRsdzzKjguJgIXA6OhVWmqgK6qfCn5VvvPy9USqZwvT5CpoqQQoc2FDcuG66qNlxZbhVMhB9xyCaRT1ThHqi8DzJqcG3KLQdKN5C4QphTp/C/2yQhLAuS5qoRpl5Av9qFY/leVQC7ogWmu9VIXF4Nfkbq/cb7j8sEflaqgVsuFS0fZUH/ANKlVFRn0VlRhX6jSDsp2zlUCtddVVtFWIVO7ICJzsvIVRhn1Riig6nLjwoHNS23iAoH5FvvPywR8KniUK3XNSpNDzVq8+ah4EdFLeNEsn0VWrmjsoKiaKneqFTwDyUKM915V5Aop6K2d/AnOnyDfce/ZWVlZWVlZWVlZWVsq/M0Kri6eiHJW7kii4hXmoIBCo0Kg+SuuGFVWkKyiPwuGnqqwVT59vuKsrKysrKysrKysrKytlZWVlZWVs7K2Vs7ZWU963c1RRdc9RqtRU/Nmi5qS5cNFOmvqvNBFwiW+JHdPjt9x8Kc4pnsoy2VwrjM+JbKysrZQbLtmeTOSFX5w17kgE9VqVv2BvvKnu3V1dUOR72/cur50KCNbZ3V1dXV1OV1dXV4V1dOazbbOqpxf9KHKPmrZiFVQOEKHF+r+SOHcbFARbKyt4M5nO3iN958M/Mx3PMrq+Vs6FCPm6qWldVaqqVMK9hKw8b6TZWQEKyqO5XuTnfPZbLbvWVu433nwz+yCEHfN1C5KN+agqLIBdgwxiYn9lgnqghOVD4N875bLZbZXV8q94e8+DOR8MeJTM+ENX2Q2+cKPAShhuj1QdENvC6bJz32NlhkfyzNUflpVO433nwYyPzJR8IdVBM0+dJt1QJG/NYOI2zsND8Ltm+fD8ywQd3IZEqvzbfefDPzJ73VasLCxMSP6VGI04R6qt8q/ZDV86WkJ2qy+Af/AEXRw2Hy3RbeW1WC3k5DOnzbfee9ZWVlbI08S3ft3BRQiB3ZWGx1AXVTGYQDWgU6o8DdXNFu2V8h86+lrL4QihIVTuo6LCYfVCiqj82E33nwqlX8KMrZWyqqeJZUFVMJmFikDkVoctTVrLaKgyB+dnZfBiLL75YXKO5qVu5Pjz3gm+8+Ffwrq/dv3bq6urqJV8r5c1S66p1atNxsm/DfEOLo8r+a9bp7hRzDlPzz2utFF8O3kiAN1rd9lhuPJUrlVWXlXlXlVlZWVcrKytlbxm+8/LhH5CQcqJ2G+rXtVKCUx1nAUXxGG64ZORMfK0yrlfO+T+gWGOi7bEFQm4bbNKay1KqjlRXV8r9y/cj5Ee8/LhHOfGldE1wqJsm/GYX1bLDdOyxmgXYvurU8WneiyjOiuq1CoV0Wo0VViei+HExORNt1ivmmV4V1dXV1dXV1Eq6ur5AypGUqcr+E33H5g/JWQaGkSjhzqlYmDuwrszunDkUD4Mqe5dX7nEVcQuF1F54VyuGqgCFzVEKZYntXw7fqiWpo3+pPfzoi4oFhBVfnW+4/MH5Dl6rywOa8wC4sWVQmCsZqtHEiOZWj+PhyMrwqnKVxZUV8qmVLSgHXXEIKljNDf5FTi4+py1YOJrIuBlie1fBkX5q/3TcLa6Jg6VThWIHUxG2RDrjOfmW+8/L1R8egWrTrP+FDiTvRAdoGHkqkfbIYm31LtvhuMTZat5CadnZEHK6oVdcuqjVKnUrrzZSFUhCuV8658QOpNc1rnEmgQ+J+LMu/itGC3s2Dki55cQpYdL/6d0JEE1hYnovhAPKbq8t2ybgxwi61NMBR0Tw4S6V2oU/TdS1V+Yb7z4NlbK3hx4MK2VArZVCH6SDezOpWWrQNSgE9QVxcBUGxTXaZw3GFiQeoTXRGlSi5j1pdtleQqZXV1dXQmquq5Q1VziNQXD+FLl+lhF0eZ3JaGxq3cU2Ikbc1HZqdNEDH4XVPndfCMfu1aSjIQezzIyE+GyXp5F+SOE4EIMtzXbYlG7DmphX79/kG+8+Pt8rUKrQrflQHnooL2qdVfRXqoBEFabjqqGQp5IDTMrEwsRjo2UQYVlLjdSdUrD/0YOomDK0uiFOynbKTnpcYVEaKqquHKbKmTT2k/wBAWJSGO2QwvhfhO0A3xDC/T+GwP/kv1fhcHTy1IzhvwcXcRwoEQnztYr4TBd5tMptZRJlNNFwog0dzRe4cTbdU15ZEprthcIYMSG8lwqAv0wdW8/LN958GiGV+7dXV87q/cv3L5UUwVsVq0FS7Ce1aWmfsp7GeqHkDlxhrj6KdMEqhnKjSqmi14jJcvpCsohWUD8pmD8S6jreqntRiYLbtPmRGFiBzf4uupYdPRdVU1za7qmO6ZypimVJ//K7f4jR8Phc3mFpw8A/F4rfqNkf/AE3Zcg0KRP5VTif/ACXH2h/80GYfxzsI/wAcUUXZfGMYNX/uAy0oYB4tVcMhf6cycQi0UXwx4g5oglYbjLsNcBAUB0FEuTSTMiqqSmYcUCDZ9EXbleVWUAKqnO2daeM33HxD4F1fwqlcBUlhJVQQENvRagZQ7VsLX8PsVpc2YQIhVH3UgGFxEqjVAHcvkWyJXJvJMHZvw8MWcv8AS4YZi4mmO0eUC3Q4dHLi+Ge4f0rTjNxGe4KQuajSU0JuZ4So2Wp36TOa4tPxHxfVE4r4bs0KFU9ytUWNdwO2K/0J4PiRRjkfiMRw+IpEbhYb+zqw8QKmI5KrZm0ICSXD6V2b6jktLTIQyFIRaCFQwUWxVcVZUaSuEUCFI7lFXxh7j4c/JzZVcFraAqMUleqmikcPqtLqTyXC4yuAH12U4vG/+ypTu1V0QColf+sxHMw+l1/6f4V2M4fzX6Pw7cNdm7F0g7hcPxWN+VwfF4n3QHxOFhY7eTmr9Mn4LHd/8UMT4fEbjMiq14gc31UhDIyjwPM2Cbi47hi/EHyYIXZYQbh8wjiPcXPdz8CtQDdUMEGQm48fTKc6TH+UImiOJNdpU7zUhc2/3U4Z0KDZRuuJxAC4Qpe7UVdCKKGATuvLBKqS5fxWklX8U5CqHuPycdzqq5RnTKSVw4i4o9UYXCUA9QH6uigYUu6IPx3f+IUNaAO5RaXleYI9lNN0W4nxHZAfVzWIPPsCjTXjvpPJRNu/KbhvdrwlqwMHDxvh33Buh2LsTCkcTF+niPcRzctIwwAFwPaB6J78YuefphtAu0ewdr/NEuMuO/hg/wAKKt0Q26PRX0ytOoOU3WphsgDLVN1a65lWULhNUQ9tWpuKaUWlrdQUHD0o1gqHG26kinNcPLwY7jfefDOU9+e5M5AnOFLoAQgSv9pVZRQ18HkoIWk4RxR/hAvxC1v8VGGwNVAq90tNOqLcR0NWKImn5WC7BxDiON2ck3ExMGo2RNpPhdmZdyTsS1aqHc+aJCuj/wD1XJvLwyuKQX2QBdDlE63IO0XutRdDdgqAq5jqoG/9lIdq6rzalU06IS6DzCoaqNMqLFaXWIWkVCo2FxKTdB+yGHsdly8AZHNvvPgjwBnTwKKXmV/ILhVaFVhAYbdRU/FGB/BRhs0eDCiaqMdmy/Sw9JO6w2DZqk38LhpCaeadnaIWrw24Q+owsDAwyGmLFaojY9VwvBlcbqLovJwrSAICgSJotLVLGkc1EQVBiEN1pBUcrLi8wTXsNDfKoKoEBK1XICfqEcvAHdb7z4QUKQjnbuVztlbOI+64RXmVpB1IBsr9ThVZd6rhYB4sOEqghNftZR4RWG07I83Zwo8G6G/Nf6zHbB+hqa/zYbU0RQJ8VKM2WmSmYWEOH6inRiT6rU0bVhCX8PRVeYVl2jFUqy1TBUxZc15TCPGgP7rS0AqHABAvFZuj6q3ht9xyv4lsreFZWVlpYyGoNP8AZAAeI46hK1TVHPTvzT8OCXCoC6+HCwznOVFXv9ngN1IO+IMjogG/T5ViYh4MRolrQg8ixsF2hNNgroUC1BwjkuK55KWGW7qQyFCq5Tda2KJqtMyqCVWhV5VWgHm1FjjqAUwpC07clIaVVwHqrSFHgt9x711dXUSvMr5XV1fKVKGU5HO9Feio6UAE5xdNVTv1Wpxjqo7QFFaWAuJRf8RUDZThmAdlJ7hdRHGwGnQ6/RVrPgymwtJ2zlW3yqKKc/K5aRhmqGsQN1DHABdE1q0ncQsfCbSCteI6/JH9QABRupbKvJQa8VK1YB4+SgtqLrhqFDW6T1y1WCOnkr5SbLhq0rigFQ2qBK181AhVU77KMXDg8x3ozb7z4kT3L5XV0BmRlecgoaCFxOTtJ38HQ+YU8aviNR7LEhcLmypeWELs8ZjtOzkOMVsr5uwHgeiOJh1Yq9yvcACAiqZTOIXopiEAEKVVQoDQqAKJRKIy7PeMsPGiA4VWgXWlziYTS19FBAWsShiGjuaDXGqjC4ea1PM0XVQ+yoK9Fpiq47LUDIVBRVRXZlv3RRrKi5UyRCo9UIU6Qqd2+TfeflB3dRIhRhYQH9RWp7hX+6hoiFxouYIbKqqeDF8yLhdm+yxGMeRhtFCpfi9o4qF6Jzru2RE/ZcLVyUhsrjwyFpa0oP8Ai/jsLDH8W3UfCtdpG7t0ZTSaJsJhz1IvWlvGf4qcQQFDlZUyrRHL1XxBNmsjLDxBs5S0/qFcVZWjZCYlqkVWhagOi6JroqAr1UYrFLEHrWPwuChUVMqKq6Ok2Q3UqN1RVBUNbJXlooNCncu833n5ipQPbEDktRq1ANaG8pWnVxTdatUqOvyD8QXahxZFSuG6nKWggqmKUQXHLTlMKWOQ7TzLgP3XFxSqFaMM8RWp4lAKFxKikKVGX918Z8Rs58ZYlLIufsuBuuPq5LWLqPqQa5vmujXhC04OEAEdZRwwLKXqAuMKWrSW2UyoBklEBVCutIUKnm58lDn6+q4lwwei0ii8qgnvN9x+XuuDDQc90K5cpc1RN7K8jwYcvMvMvMr5lYmH/Jq0OuDCgFFUygqtFM0VAqlUXXLorKtCryFRV8q1RwhQDTKVChEKM8TEN40hYerzO4jliYexajgG2paGDSOi1PEAKAF5ZKcQ2FzlcLKrW5kArsyaIctl1CIDqrgRc8EtWtn9lDq8yhS6IYv6l0QDXKVJMqlDzCOr7FaHCgU4ahwh3Lut9x+XrUoF2IGjkryhBhXkIOcjFkPA4aORkOcw2K4/yvMo1oanVU5Su1HkxEAE4ZSo3R3RfPA1UzGd85laBuoJVMoVVdUyncLjGnUsH4JtYdVNZ/ERkVjf2VBc3XYtCBKkNJK1HhWl7qq+qFpj0UvQOqRstP1PQLQQ3mrzCM1laZ4OS7XCgtdcLVhK0xdqOIx3/guF1lqUQpbZQRC0uMtVHVVtTUYHaN3G7VwHh27jfcfluinStDKdVFXncrgbI5q2VlbwSzEaHBOxvgatNSwrRiAsIuFBwKrD0YcEFDMYo8zE3knYl6IleZQ0SU5xej8M6uu6LHLkjTOuRut1YqNJXVVop2RJcuCWsUzPckHiigWJ8fijfh7kWCDGAIvc5S8QFoYKDdGHwEOLXG65KjZC080S2wVPN1VpcnOHOy0OFxdRhyeqLXzAQ1U6qd11XJEGqplW60osf9lX8L+BUio7jfcfkL96JRykyGqA3uDwq1Ch7Q1+zguMF2HPnC1AlATnis5hGKEFdi7/AHbKFAVTxLs280FLR+owU6ohyplMVUqpTT2lF5lUqdVV+n5lQVXngckCSUGgQiMgqpnw2FMzdM+HZZo/PcPOFXZYc0R3aES2ya0FCDEcl0WkEhVlw5rSEMR+JEbIBtIuVLmJz8N32X/a0uatMHRzVLLeVD1E/ZQ1Q6+VDHVacQTyKm6p/dHUKIRRRk33nwB3L+D1WlWoqlQBlXwoFUcN3n2Hc0uYHA3BT8X4KnNi0kERsgSb5HqsRo5qGiSuJ0KgkKG2XMJrH3XOQv8AVYIv5gqV7lFXM8SEqcrZVzbgYQl7l2j/APdfc8u63ETI51UC4X6uJErhOpakdlpK7TTI3XZPaIWpjfuooUDQrh3UiQUCRDkW1Kh4C1YbZXIqP7qjdQUbqHWU4Rn1WsjS/kufRcKhzlAeiW0zb7z4AzPg1VXABRh4Tif5FasQ/ZTpopWmRPNXpzXP0TMNrjqJsvTvVRxsLbZM+IaeJl017Tfuj4loo6681EK0VFiOs1cC4bot1w0LUHwV2tYGybisjWE0gbIh4BaRUI4uGCcFx+4V87rSVwqyspV1TucoRe6E/wCPxhwt8ijuTyXIrisuJwaCg5jkA2iDRdOa3Za9BQGIQAdgnRqDl2czyReXUX6T115qDdNAMo9lNFUFVsg3ykrSTwoOcAqwpwiqqt1LVxNUOBlUMtKpm33nwj4cuK4dWJ6IFmHC/UNSomALnmh2bKL/AHBp5I9m5HtW+UX8B0rE0nzbLS40V1fPEwdyKLszdhgoVU8k6sElFvNSK1TtkDp+ydpvCcJUA2UFFjxIdcJxa2cI+XvXy8ym+VlJyqmfBYHkHnTcJghoVe5qvGydL9Q5fxXHRoK0g02QPaAnktLUS0fddpp1OK8sDktbayg+fMmnDkELs37qSYUMdKlwRw3N++VWSv4yublzhSFcKtVWvVWy8yoZUsr0Wofdqpe6BTfefAGR8KB+VpZ5fqcpLdRBX8YRChzKRQr6Sdl+kYm4WlPdp79USzHcEQ6T1V1QqHZ1uu2Z5cS69FQXRkLSRdcPlXC26AARqpbcoVUzdAXTsLFFCiwt4NjlKp3LKScoylxgIYbGziOoApxP999XHvkHcoOGGCTSEHnD0LzakSRKr+FGGNAXmotJIhMYBIVuJTFFC1EUQ1OotYgOCv6q64gr6wp5oGZYu0b5SuGmV8tSP+VxVaieEtWvB4h/FQ6h5JtfqPgDxIdRvNNw8IUG60YbRp3ROIocLIjTqAXl0noo16ghRN1Gp79Mg6tVXIOCFc3g+YCiHShQah1XquzKLm7InVJVbKSaoaHLRtm7DxBeyOG8Wyr4F7qDcr/X/FDid5Qe/dT1QxsdlrJzyYHJAA1QBP4QLSiNdeSgOopN9lVBjKjdRzRYtDhSEYNBZcX3UTQrUyrUQT6ymhvlKkJ0rm1XoVRVvyU7KJV4Rcwg9ECwX8wUVjpsgHNHuCbX6z4AyPhaZQawAIHU4Bdm8qlyqvqoIBUwtKAjwCp5dwKpV10T4sHKHJlIVd1LnDSoY+ei4hHoi5rqLiVGq1VTPQ7zjdacQEt2cpNRnfudFDfyv9TjicNux3QaLDvlQ5ANqU0uxYPJOeKu2XbYx0jkgxn2U11c1L1tC8yGLplu6eQIWtt1xqbrXh+VAOrNkQ5S3dDoqOylnCeXNQWiUKw5Rd/NRjD8IFrqFR2kLWEdX9lOF5hz3WkiE33HwY8PTKgmGprB9jzWoAlwRDuAhSy3VSz+6P8AcIUsp79Mnenckqm+bmx+sTUbJsJjTSl0Wo8UlArVspC++QUihVc9GI0OHVF/wp4f4uWjEaWnqoGdSuGyrzWvEEYAQZhiGi3gGFqdzUXQ6V9V22K2HOsCtI2XbYppsFxaWrzKjaJoatBFFw1TaU3Wg+Uon6XbIBpBBWkuC064ndaZsqeZVUSuYXI5cV1VtFqYoDaryBCBdbSteH90Pefkq5f+KaGiSmuxT6DkjWE/9L7qIc8dFWQOSqn43Mx4FVROpt3IUCmV1qLuFa9loiAxA2RBuua0midRGOa9UGkwZopup7pGIyv8uSsXYf8AIZVyqhiPBZhDnuhhYbNIHguKDDe6pbZHFxBMIOe6n0hCKVWll1VxlfqcSIaE51k44h1goQOErVsUdOyaTsg9hWl7YcgHLoFrEtcnc1UGqguX8lU5VMrkpVLoAWUnzBcX5UFv1nwbq6v3Lq6urq6L/smVTOyqIUvbVO26LhaAOqI0z6Lgaa0WFh7xJ78lQwSqn7J3ovuui6LQw+qkiqur1Te02CiICl1GotmW7LUuZKgWR3cUHGx2Wp3C0IOY2ENJGobK0d4gtDmnYrgaWTuuFhxsPohht+HfPM7IYnxH6mMoaAB4JXqv7IbwENuiGLi72C0i4R0too0rVYrQakrovNRBcP1KCoXDVdo0cSMGqm5UOQoomAgWiSo7PUd4URp6KWuVcrq2U81oQrufleFqYTEjYriF07StLT6o/V6oP0AYbKn18CqpRURHRHIg32RLjVUKoa7rjFNk583QT53OWkAonVACLH7poNkHUC0uaY5LUPwtUV71Kc1ZF+IeL6WI4oxdM2byX+41SCG4rfMFSg8EpuHtCbhtpFaogIH6WohtTyWpw0+qhtgoWiaN2XafS5axvlp6Ls3CWKhooV/VGDTZGkPWmCFLoRNxzXCRk7ENoWoUrRadxnqbdQ6hRmigGFxVHMITPmPyllqJuFG65uNkSTxm6jDbAWkGqDneZ1+/VUyOR6rVyR1jh2VLLzgFAxq5ou16YsFoJUuWkbqeZWnVFKqNdVDRqQJQa0SBupDgSodC4TIchI7sI42KYcfK3mj8RjOl2w5K+TcbBdpLbdVD+HHF2qPA9AsR49E7FxeM2HRAILtHGcTkjv0RFW9F2jzVOxCKoN3CDOSxKoUrCazquJ0BA+YBA/D2IlS+61DhKiarWKheYe1TGk5QUJvsnYuzirq6rdTC/VM8gvKC1QJTfcfk4RawCTuuN65hE4lhZBu6JH02TGD6nJrBa3enOFJ2Q6p1bLVpLm8lyQKnShFERsqKHCFqedWJ/FECk1RY+6DqypBhaOSootO67UcVUzaCmGdu5yCOLjfYc0cbHM/xHId1uNgu0vbZaMQhuM245q/quneeeiM2NUTNBZStZExstTjdF72zKAETCq5EXXaGnRapnWjX7LQQAmv+jYLsx5iqmm66InDdC04jPuj1siPyhiMKtMKaBUurT1Qa39NaneUqCfupVlZRdCn3Q9x+UcSKLTEN5qJhq0tdK1U1KiPxbxxmjfAuiqHOj4XnrujQICZ6KYgJpWorTRaWmik1K0u82y1b5HZclqcmgrSaHkiQmRt3HfEYp4Wj8o4+KeDZvJf95R3O0wyW4gsQhh4x047P/wCXfYzdxTnALTyyHPku0xKcguywh6o8RhSDZQ8KW2QwgtIbVHEOJZFhP35KlY3UIuFoWnmnNFCbBNk2TqzOXouqkFahJB2XDUrSRPquHuUsiEPe75MclqJABsuzwBLuanExD6KplSCmYPPzJuG2zfBgZ8TlDBVSQvstRFZVplQ0/lNYzzlNc7zboEDhVlqcoBsiizdcIlbwqTwpxNVp23QaLZl7zDRdFrTGAyw5qt9lyOULykevcbi4Z0vb5UA8xjDzBT3RFmI+1ExWUFrfZQLrSwV5qIR1lQwSQjIumEUatc/dAc0WTxFaQi1+60k3WI3n5U7tKuButXNFhXaNtuqGKLhVRTdf0uQeBp9FWyspacoVAtRFF/5H5GciPqhaZpn/AJTcPCYS91gtWJxfEPueXgRByOXEtRdIVArSuq5BaWxa61tMO/sqmEauLU3ST6IajBmyo+61SdKg0R2HNG1OaLoqjSoRNAUZoEAc/wDQ/Du4W+c80OllSh3XFl1QdifSpVFw+bcK6bjYRLXhBwgYjfM1UtlKLkX/AMl9k6NipNk3DYi8qJstRV1JvsthzQCgwEQ/awWoGqoE0zxLSSECPME4xIN0Wk8OyERHNO+F+K+rdDTiSNiFANOa0uvzXQXUGrFwwZUKSEKUXVXVShHM+FbvWWlPYdiuvcqJR+OxROK/ydArqnfmquqFHkhSqmCp25IaRC8tFCqQW8lofbknDV6Itk0XZmjkGs8wF1+qD0QBCBmnJXqpdVHSi5OxsRaiLKiARZhn9TEo1VPFv1y0ip6K2UASqAg5wqKiHxOGbXHNDFZ9xlC0A2U7otG6KA3RIqtNyVVcO6lxQc6rOSnDk/8ASGqqrVQXXQrRUKd/TZHUBRa4gFADFhX+yDTfZaH6XR0RLWyxSz7heWikOodkaU5LVhiirVUCujVcSlD1PiiqurrzIFrZ5J2I+5Nu6zBG5TMNohrad+iKqrShHFiHfkoJmLrtHb5HTdXkqW1QOIKlSeF2yvk7khoNU3UtAiURSQoohCvkQzZQ5bKCYTnk8LQnYjz7Rnrw6ORcTxnzdVwrhdxfxUudX+GTe1nR9UJxwZ7LYFVUBeVT9B2QLKyq+cqTfIjojrC0WK1vMad1r+p1lqcdkIKiJhBoGkByoQGlB2HxQaqtCtAbZB83QErRh3QbjDiQ0CF5eqo+OiNfKVLSZRDr8kWg6XDZcQgKWOBlQ6hV5zvl0V5YhTc+HHhwjjHzId+Qqqyhoqiea/jCkVJshN8qUXqphc1xqpWhv3KBGy7SV2bfMblaCSeq1Kd0dU0Uhy8t904k0UBqCOGNwq/lCMjQu/pUio/wpXLPVkMNt0XRvCIVlwBa31OdF2dlqNOUoMNOiZhjZGGwNkGoFHE/CDRWt0XPbdSN7LUWSoIqUW4lKqWgWumnnYr/ACjWhQeRRa8P8BcYha2T6oYzTLoRmNXJUGkhcVwqLqtSsuFRKoKIX8x8M+FVAbIQEe/AuuJQpKpQKLyp/ARe7ZS1aictJK9F2YROlcB4HozRETRdpiCjqBU2URJVbo6KKoRbqooHlnK6biCq0gcTURvlqFf+kXbn6eWTw7BGJP8AZUr/ANL+oLXMOC9bLtHjjcizqjkO4ZtCdpEqH3bYIuu5S7zIxsmk+qC5hfpthagmtigUA3WrkuFtV+m+CNkGRxLUgmYYFVq1VU9nIX+WrULf4Qe1f1Ih11W6h11HLKOaiFdD3Hwz4etAd7oqqiLrBFxXTKdlJRQaKzdEE6QLJgA9Vw5TiUCDMLyhNkI4eHbcoBy9EGrU4aRshThCIBXCFpdK0GaKQh1KOBEiVqjyrWLOUdy+UrqgNhdQLdwdx0yTsFoa2HcleeZXCorpVAXLtayNk1z/AMKyuvNC1QtDShqJMoug9EYusTUeOUQRIQANYUOvzUzVB2qAtUcSPNWlqutTVJCCgi6m8bLUKL+pRHEhTc+GfDEBTOd8r5l0x/2j/Hl3IXplDRLsgNFSjIovMtNSoshpKOqzstbzwqlpUA+iLifspVBRUQhBhEIgFYbwd6qRZ4Tg76bIdyhgou2/yg1tyiw3CfiTxFU8B2DhOAMcRVy47rUUAyeq01yiEOq4iv03IanXUMaZC1aYrCugLJzVGFRNP5TSmxc3TsMcUK1V6qU5v0qWrQ8rTNVBohFkE4H7KR5ggRQocO58M+FKDgchyV472geULqqLVyVaFXymVyQVgiW7KMSiLjJXD5SocdRQMIC60hhJQZ2ekzspe2yiy/yobQQrINTQ6I6L+h1lCdhnzYdk1o+6nucRiFyjyhcvRarhYuH90PAdjD9N0ebmiHcXVQFIIBUUlUIndNY226AlBuiVJCbFpUtNVqaI6ILqgAg9RUq1guClFM13lEBkGEWYoqbFOY6q5nZFmymER+Fr3USvuiRsuUopvqfDKjwui1c1Hcleq0A/fMEKYy8yvKkJsrUPRaRLiV2coSuK6IoHbLU0SUdXNQ1swrQ4LtHc1SFJK0GkrSagbrSBlq+lYb4MKm6qYBCJJsi4+QUXVR+Suhso7gY7/wBykq3gGbuoAtLvOhzV1ZzHdV55KOJFYuhMvPNGBVcTtPop4lpxKr9N/CLo6991QSOaraFMcEqQ4aUXBadwtbbBAHdAoxZGtUCPM3OFwqFO+Q5Ie4+FBVUQ3yt8MYbrbLr3b+iM59MplXRyCnZGsSV/2geSh1CplDVZDSyEXOPEpaYRaCgcUbKQPRSbqC71UraE4fSuzNMMWyobWyjY7KP/ANK0xx/xV/8A6TxjYmmBw9Uc2vaeJtUzGmv1d6FAXaP81gU3QOHKHBaS7UFYLSTRDRLRNlRGsqXPojJC7TDPCdl1RBqp8pC1P/CN9OyAO61AwJTutgg4bJjUdKrzRGygZalpNnL0UFTKAQ9x8ST4Y5qN29ySjy7lFCnN3oghhlaSZVqHINf5VHKy7R4rCEtgIihyvui3SYQYNkTuoQiysj+n91M/ZWjuSEIvvlO6r3H/AAbzR9R3rxzRxP426o/FfEOLW/SxXAi6B2XAETKhigrtNgqcS4zHRS26IcVoxBsmn7FEL+hSFo3TRumg2XUZFya5amqUWoSnNKB2Wg5Rsch7j8w2d0CKzlRaZXp3AqoNHdqgRuoP5Ubc1EyFVNeRA6qCWla8NT5QEXAWQBFEXA6SuMxCNENwuqAgLg3QmoXTP0vnLr8lz7mFiDnCB72l3NaWnSIugxrpdNXK/wBl/Sot1VAqhBobKo2ibo8yGq6k7o8gsQtoZkIumIXZzUqNUwaIlxg7rSKoO/iibKqOv+SBHJQhBVERup5LVvKByjcIdbIe4/LhNPVaua/qRHNSe6HKvcI/koC1ckFehX/SLyITQeKUOLeyHZedA4jymhBoUGzUDHCuCrUQtIoUGAV3VRRS1dkWSFozumSwM0CKbqvm2VpeiQpU5A9ZWDic296Sn6bIu2JUVI5rSBHXmtWKYPIKGmVWnovJRA4QTsTE+yGk8Auq2FQtOzkD0og0DTKKhSKGEHvdCIwzK6Ku5XVaH7JpRpwqTsi5UVbqUco/CHuPzPZnbdQp7zsPdVRGY9KLUNlyWl32Qkqi03WrYJpmhTa2RbstX4Wt91DRlAaitQUgwVOJbcIYuF5XbckcQfhE27k5VU9wpg3Ye/2YPE9BvO60NahqrGy1miLqougriCkZRzUsly1OBquxIdKIUTKvRDpbqi0VCOyBCg3Q/isRdQU+eUqLojko5JrwiEOq9FB5oe4/NtDama93WtWUI5CLwiea1Z0CtpWqU3UVqbZNePwm4JVoR7Tym0ZCaBGKqbKhWtxRBMr1XVacq2VfLt0ytOdcqrHwC69R33D6cOiFPutMyUKXTYVFCpBUrQ0qVAuvNUrELtlaJQxG/dEucdK7ImospaeIpshcJUBciFKPJwRA5LhsVzCHVEHueqb7j8369yOaA2GZ5qd1ZMafMQoGR2quzaqCFqNUVVBSnON0Sayg1tT1UbINOVKhWXJU3ValFzawmvBzANG5P4NWoZSpzwnfy4U45HKixHm8QtTvqQbvdEzKbXInmjFlOmhTgeEiyBiu6ophcIXaPqSrXsjo5IYTblS43UssgFw2RZi0VkCE1wo5pUCijdHD5ob6cg5OE7IIFD3nO2X/AGtOHfr8z2hUdyiI3TOgQOTytTqqiq4LQ3fdDDNka0CgWRdZSp0khVagiQq2GTQKytELWtGJPEiykZWKg5QLo/37uC7+pN6jMhSm/CtNPqTZ5ohDDbbmjCEyVOIYlNP5Wli4rqGCCjrNUKpsocWkQhydutDDe6h5vZSjW9sgp3Wn8Lsn35pzXVnJwOyBWoKVGyJCoch7j3JPlUN4Wf5+ZrZAZXvkTnqlMooUOtK1YSkjZXMrUarVtsnONEcRaG1F0NWRrRNCJmi6I6kAFMSVBC7bDsNlJ8xy4T6r1VFpFOZVqjJr3CA62eH6pnooy9UX/wAQsXFNZchlqfVcOHsgQLJrr0UdpRabqimaFQVJEwmvaKtVTKYeS1TU7Jr1o57pjG3C7Z01WiJLbqWlQ5doDTcKD5StY2TMUb3yc1ELote24yHND3HO6uj8xAUbLScopRasgNlCqg1OgbJo6KswqSgG5MCGGRwrsG+VOY6gWrDFt1T8rZahWiiFM1GyLnSp3QkqWySnxcot3yCjI6K8x/2iAZJHmQQBcTGYQxNoznknaDBKPPIDmqu+yo2FEFDWFDXQFPmXlV4qi7ZTuVWU7di5wg4XK4NkXnkmueOCVwOERRHFLdKOI4XN1oNpuix1WnyuWomSxFw5KqgXRcPMmzfIsO6vVQ4UTfcfnpRVl6KArL7or7oLTKItC0MTQFLLLEafsoOwRxTsFq5qGiqgmqg3KOI6sqGhArUvNErS1cQVTp6qWHjGyJczS9VVVquF/wDamYUxTK/cZCORndNZOfb4hhgUCh2XBNFD5aryqwuAVXHQqQdBVPKFwiil5UeULUFBFCFEgysMEXNQg0nS3crgNrJ3atRB8kqWqE/DduFofsnNCaeVFylTlO6PVAbhD3n5yXZQigjl6orUvumu2TnlHFKL/wD4rS0SXolycnNRwrIHZHE5IwFHJdkBZA88r1OyhyaTQWVKrUdtlLqLthsiRurj8IjUIPMKZFOiDGFurrZEE2NQtaH8sjlHI5lxNlO2VEGNRJ/2xuqGAtYP5WlQoBhcVXLVqKLHWUozHRWkrUSi5xomsExqTSj/ADXZ4vmFk9jn8SvYqIqtS1KTujzUoHkq81CB5IPyHvPzdV0VfsoR7mnKMgiR5UQbkrisqkRsmtbQBWV04dUTNUMNpjmi2YhdsHAzQLtHV1psbLWRwovBsm8lEWsU2skKu6mDKLPLsnt3CurtU6mqG0XPLoq54jJs7vgUah2nC3oobIKGgEtQdqjSpbVaYpzXXmUGhjnzcrU3UCv/AMKRVvVei0n7LU4ygYEKPr2RbpOrddpdzdl2mH5nXCLXXWo1CdpP2VRVeidG2VaL/CrlAUFD3H5qBdBAc8jW6jMwgpF1BRdyVNkItureiHMqSiX+ULUfsnk3FgmynPctSGG3mmwOAKFqfZQ0fpq1FWyO7YyFqKfqWvDo9VBHMrZbKYhSuGNK6d3HdNjZAoIM5r0y1mwXb4ttgtDbqp9UNBX/AO1XC4iVoD1qdPor/hRqKdVYc0ogzTvVdnh/lDQfVO1eZNYCSFiOG6Mboh9Dsg0GRC1NUWcgf/cRxW/daXWVBRa0RPoosUQVG+Q4vqPzU8lIumO+lO9e5DqnL1RKJTWblckQgNgg2N0GbALQ3yndHDw26nJhIrumm/omsbQEKZWqOJaLulDStMq1V5pVLq/qqWVJCmVCODj+Y+UoseAogIeVRLeJaKQLqtl2naCZjT3MV39SHogmI5Mwm0kpmHBIhaWU6lUNR/daCMhpgUU6guiLsNDXLUGAoF+ypUkLW47pwvuuAatQQxsXdUNCER1og+KhahNawiHqn5XZPuDRy1XYbhDEYaOUOunMKKnc5TvkPcfmpUc1GQjlkIR0ohBystM3VfpopTii53NVsjiOsuzw/Mg2J5qNNFLaAbJlCSrJjQVJsVq/koBlqhf0qI4Vwih2UmI5Iwz7rU19OSgkrsnGuxUkS4GpVstZ/wAKQZ9B3sdguKoAoJlds9bjRqp+UCTwrUTdUUoyV2YN00XLV1dsuJcVk5grKEOo5ENbA3Kjku0anDkhhO5UQL7sUoOg0QPmHIKWuBafp5KmyJfuodbZSLZ6stH98h7j86Aiiqo81RRshKsrUX3TpVqQvugA7youNXKlFe6ncoCdlIFFrhFjdjRNLipUtEwjIjkqyFM1UObDk4NkmYWglan06oCD0KA+lwUciq2VDTkj9JyjuYjDuMpQA5Icsp5lcRV5CuiTYLS1QE0m6c5lJUP4ihC4rqOV048k9qDNnGCjgudwmyIKPFKbaCji4deiAeIlcFCiHCOZU3ad1odxciiW1haCiFPJVRKB5r0Q9x+erzVFC9FKqnKd1OyK4kVplGlDkHLoi4moQdFV63WgUYFqcJOy0hMjdHVcqSLoN864aJkEK9CjoEJpaNUXUsMk/wBkWnaynIu32KrU81SrlACrdcSomdRkVe2yj+2RJqAi8rr1RLIony6ZRaD6rsfh26juU17nS7ktUUUkw5DEFYUWXqnYjeJiln3QfHEsN4QRjdG0haD5VW6H8lIFd02a4Z2XBcWUb7rtsNA88hlCB5oe8/P0GQynmoUFVCGH/dDkFZGVAVAoQXZjZCkLSKKSBClOcfsmQJIWGxzvVUf9kIotKrReiLiYRatWGKzVdo3ztuENsuiBhalPcwvXJ/RsrEPXNrBTUaoNYdIA/K/3aqTVhQH909wlHFKGisXWmFOm+6kiU4kHSVon0TxfUEXO3QLB1lNw53Vea1C3NYmu2y4moObVRup5IkWNwoceE2XbAU3UTRwV7Ig7Kd1ClFjvsh73fsEoIBeioqqeqB/stLjTotDeSe9ayh6Ioeq4VULibRN5BVNAvRAg3RxnKApWqFBsgYsp5o8gUQU4fQUeWRQCpZV7jMqXxKKqOTn/AMUHYzqbIaQKo4UlAN3WnV5RssLDYZDqlXoUXDyNTuxcFxU0moRaLLU2ZCYqi6440kQhptspZddk4Q5cP3THFaYCMTdcLqhEGLLqEdR+yY7llLrG2Qej6IEJvuP7DZa1WsoQrKd5TZuvunOnZNZ/IoytN8n+tFpdcrmQuaI2C0WCkt4StDhQWXZtgt3UzKFKrQIJUrktoRxGGvRAPKk/SjyzlbjoqiO59kAhgtdw4dwjn6lAJpCkIbom8qYsLKXxVdm7H0GZojxB+G5YonhdZRuhhihiqcHc7IOa7y7KRUbpr9XohFDuhiMuEOtEWckWmi1wvVTYqv3WptWvujP2QX+EdSLea0nzBQm+4/sIyn8Ic1/UoOTVqi6A2CGna6aW5NPVFabLhX9R3QdPDuhxJz2nog9264rIummwRFnKsSqVXFRaXiWrtcGjlLgeoTXRQqFZCikh0ryuHcb/AFBYmMTUCifim5M9ydhdanUbNFo0lXugU2CJRANea7TTU7qgsnYZAhAieaw8VwlPLjLZWsG6gX5otnjW64jVT5sMpzYpcFCK81MXUKIotJHDzWplioGy0mitVehQKIK1N3UpnuP7CAuFAfSFrcKo6kMmFBoWoc0I+uiiJom9E7oqqi1TVdnMdUNXmUtAqtAApdETwhBq0bCilqjEN1Bb6FU2UDZG4RdWW3XZudtRaf7qJQmZVj+VPcw9kMJr6bo9z025oOFByWvTda8SjQmkCgNlMhEUhMbNITpNU7kvOEzTdt1q8zZsiG33C1QrUITuGwRvHJO5DZUstL6NNlK0u8yhgicjhP2WoUy1EVRbzQy05M9x/YphAG5QcfMpdug0WC9UDkUxrUGnkiIsibKQa7rkzLW11dwq0RgWRxH+ZygGiczdB0IDcLU82WqaLhJ08kX4bvsi3604XGVVRA1lc+4TsgbwtUXv3ZhF/wBDV2eGFh4c0uc73TGj6aKdScx9imBopK0zcLUecovZ6I4OIN00aqOUTfJzkWzEosxm6tNijgv3FFIU9EOSbiM3upUxZCtE07FGdj3Ge4/sVDCBNUJTtFV03VqZSQqXyw3dU6qKYzZFzvsp5IgrmF2Y8u67PDFBuoEeuXEEIG6GkxKImi81Qpiqbittuq0BRANNsjWEGgq8d29Se8xreHZDBZws3hRFkMQppQwwgNytVFsZQe2RC7fEqWm2T4Uu9U02DkNPnbZafqCvdNHVelkI4XKeQVVoKB+ppUbJoKIFnJ4POi+8oz3Ge4/sVLqD5loHEo8qLm7lcJr9So2iDUSiEHcl6p0WhNc4UCDNrqpklECrUXncKR5ipiXFcmTZNjUqBaTZqLVVEzVDtQtWHFfpTnt4sLcKCQ1zcxZVVCjUZSbIOpSymZy2W2TZsAuFBu6ZhzFFriqDivQK91pceE3RaXb0T9HNRpugZgBaTYpuKy7Ve9E7qv8ACD+WQKNIQkytbVxbJwcEJtC1ckXbJyPcZ7j+x9TlpbdMa42MqTZFraBMCNLIk3KoqowqNkLRYoucImy1EX3X+FKa0GFrdC/woNFrRjmhH3VDCeHioWoVhdthiR9bUMQeUqcrKWhHuRt3Y3Ws+YhF0+i1ESrUTMIkomE5UNkHCVoIoUQPVYcrR9ZRF3zVOIKc4jeiDtpgpgHmQO7inYZEBadk4IOC0mi6OTua1CwunZR3We4/sYUBaymkLQy6g35oG6KldVprK0BALtHxKZh4dappj7Lj+3RPeu0f/daLlAmJXBbdQnElHSKp0psuvyWvRI6L9PzI06EckRnpNkcrXyv3dRsF2Yt0WiVFNKGGOa9tu4BugXDhCEJsFaZNkWRQ255cdyE/YytTquiqOHuKhasSyBbyWk7os/CE7L+8prk7k5ENUSge633H9klVUz5QtShcKkqqA3Wo3Cdiv8oGy0gcRC1OeZQYecqfoAWokS4p+8rEIurzKm6KDg66dqstX8lpLUCE2XCqJBivCUdPmIklauSlDK6hVyjumdwjivUiqOs1U8imusgvRTyTQTFUWjksMD7rqnkrVaKKfphaXeZAAUK5zdXQOzkWz5UHtuEHMXJwThspQlFT3m+4/sxATRuo3VFBUmvRanUUCzk8NFUA3z7ribsi8XXZMuV2GG6jKSmc904MKEbool6lyrbknA22C3Xm4l2Tj91Dt0WHa3e28BrQgBay1uWls2utbruTZXpRdCuixcR3lan8VJoUHzSLJtUfRODua0Gybp2WG8b3QP0lYb+qg22RihRa5UHoq0yjNwPeb7j+zB6Oow3ZQUaz0VaNU2HNT9ARZ9AQKBcfugGokhF2qEcQimq6cGiqDRupOy0BaTsUOaup2y4qhWgymPZxAXWtm9+7KmnflV2TG9ZKj8KphANEad0Xn8qlQSgEf7LEcTGyJ6ph6JriFr2Wq85auihyOE62y0uNBnq6qZuuoWlemRTgeaPdb7j+zMaNlZVKAiSf7KrtT1pZ5PqQYweZAEoCOHLtDZTzRQgQjpuUZbZQLInEryXC2vNEbwuoQ6lNOyhyMeUrRq4XLrqjOe5Hf1dEQE6ibaV9k3T5YqFwFNDrqG7lMbq9ViNiybyXCLoQEx7biqDwU6bINImiAgKeSCKHJacjG6HMIBqhuynbvN9x/Z7rotG8LV+FK7X8IHcqd1EqNk1osoiiunPcI5J3Irs+SiL81qsp6L7qE0KCmu5ojkUPTxisR5Vk2RVNAoVUQQrQgDyQrQIl10QmiyaoAnVZcQTmiyc3kVUTK6QjpstPI5ad9lJULqoQlArUO833H9nqtTrIlE8kFHLZEzNUPVUCvRdF6oNs0ZkqRtstNwhh75VWl1VMcJUck4QhnSmVsySVTK3c0c8mSmlXorrT0WgtoEGg0QhYZ6qybFMp3TxzTXixQi+RqqiVKlDuae+33H5ToqVRxLYY+rn8nK67r/CcN1VTsp/uqWVd0GhF4uv6OabzKnqqKtIQqgTRBrzDpog4GikXCDCfMtQ8ymIzt4jRunF3kTNP4QX3Q4VpUbFMKM0bsmPBrK9VHJRvspXuQ6VQfeUDKqMiCtJKheipke+33H5WXcOELoMwhAGyPyUK+ThCCiaKB5V/SoGxUAoc4Ui81C4fK1BSq3REUChoJU/lDBxDXmjh3BU8jRaqOC17OzHcjweyFkxx2Q5IIHmpumPaiYsMndCgj1CBCA5qRsVMXCjkv6ggVqynPT4LPcflNWJTD5INYOHZFH5R7eiixQRM5S5ONyv8qTunViEdkE3CbzRO6xMWFDipYIWkcJC7LF8y1xRSPInDkfkJdVBrYGUoTkJRPOii0FalZFhbVFAqVpVU4bSiQuSaUfXuT4DPcflBz2yPys5UleqlxutAupsnYpsgzZCVQQMgUQUR1WptIWly1sugSCCjhO8yexFvMI9+3fgKh4lLjxKRsoy1ZRZTMuC1L0Qxdlq2dkZQM0QM7o5Tke5HgM9x+SsrIbFQjCr8tMoVURC1B2y0XXIKPxlJ/GRhGCtClclJK4wFrwnIl1yIR9Y71MrqVI7gapjVKpTmtpynRRWWptIVQtG4UtVMgdkwqt0OiMeqqg5UyHis9x+RJNmqO6Tv8tpRH8VUqhvkB0QdbqhP5R1Ky+yJlATdUPEgAKKNlANlIJQl9QteH/5Zx3a5clOX+V2rm+iGGtS6ImMpeKK8wphEqiLYlMdF0WqVHPKEQgEe7pUeCz3H5GBndXV1on5aqPNQpQBVOV12eJxIAEaVP0qixOag7haggH1A3UtO0o8cQv0/uocaIEPRcHE96M6Lnm1u26AH2XaEyZVVF4U5aVXOUI3Tq2smnmjlGU507s+C33HuD5Sflg78qmcE2RgLiuoiFCPMps3lQuie/ZOOVVTmiDv4lV2r1w+UINFkXFTKdyXJHTZqlBUuiN1pciFpOyBUgoc+9GQyjwW+8/uUmyjVxclw1VXKXQhFRkwRsrgBDDaZ592ue3g6U3DBqjiFByDdkU8olFpX27jx+EQgR90Z7kZW8dvuP7ny6oNeFcwns1+i65DkrBUp4FhlXv6ip60TWblNqgEQU4BQUCPupQRycVKI5otPyrPcf3aR4tEcqlVsuE0zhALpk1SnulUVVKGRUZDKijoio+Sb7j4ED98KofAPVQmNUoQjmDlKkZDMZQrqPkG+4+BP7zZWyuPAhRk30ygZhA5ac4yj5VnuOde9M/vZ8CVOQynuAKFKnIRka/Kt9x/4QJsqd8ZRlKlXXRHkoUFdco+Ub7j/AMIoqd0ZgqW88nZ1y1b59flW+4/8BGdfEjKQgoznMqPlm+4/8Er44zOVbKhRXVFT8o33H/iBzjbvUylH5VvuP/Dx3hmO4flW+4r/xAAoEAADAAICAgICAgIDAQAAAAAAAREhMUFREGFxgSCRofCxwTDh8dH/2gAIAQEAAT8hKbgXhkCc8jUyqZTbB6KpVG5cE4gghk2V2JDeXgfnovoOzlRcBHAVwGquMCtRKcZwUegZNgiSJlgmMiatOcKIzYG9GGQNIS4BO4FM4Iq0IM7MGiOBoQoQ9hgyjIofjYHi6lFRA2RRhwbaM1oZsosTjK/CvCPgng2F4DCsWfGoNkomsmGhJ4wOaFRieNHyf2PZfxpnZ78W3yvlEMPC+B/BX+FfgTeCi9hPY6hNLGx7rQeXEOWUUV5BOUJzNsc5T3+FX2JXJYm8KR0PFO2LyaEtYCJ1QtQovyjrMmDYk3wZYJYi2WQrgaCNwY6GCEr4hNcCUkQ+BPKE2TxDRDOY40IGhBlCwQCfFvINR+NYiT18Gw44NCRLHyf2DsXh68sejgfInkbGh/nSl8QflfgtoXImBJuyeB/+Dj8MkHRPxgYiGwycENRow9Mj3vxeivvwp6Ca7GLkfcdTHfY9bGbLE9ZMYK3aU5KbEkxgjMMpRQxHj8jTZi2QUD2tj5XzMEdkSEG3o9Qy3RTwzJYJCwo/sPP4o+vOZzXBcj8P8ELRS/mvkmSD8d9ipFjMvPyaC8R/lB/gz+K8KtwkGoXdFVj6hfM8IQtfib9I+vH2X34LAjybBRGJn43vxfwUp35J52Nrs4MqyvwtFicpclQyZNEICdTHJ/Y9i8KeVGb4ECZ4NxmR+WcC0L/h+yifgzKsfkFzo+So8Mviv8vvzEL/AIIjBjCrMVoO6xsvh7H+KOfFhjvyyezBMiXsXBcGL0I8QjOfLXkkjsXhNU5HwPePK8wuDfPjiZFp8n9j35n5ONObfgxD8KfixD2ckRgvhDkEKyZA1w5iexMX5YKv+GecFY1ijlLEQ5NgxiEY/Cl8spfDYhEQtj3o6g0PoGvhn/hX48iM+Gyo3wIwmDh8n9j2Z8CWz0HohoeyMj4iFwOsBbH1j6ixsJ+F4mGTR6zMdpqlgfSLrKcGbKHfXjOOGeoe4FGoiE2JHzFLSFaFtsRywwaOPL0ewkuxIgx+X68XhDpWL2Q6PgmjFiP0xm8B59jFFBJjljOV6CEdP0bO88JsymFvQ3Ig/MHBL8IJChyQcRNBgHoo+jk58Y8PP48+HPCKX9mxa0ZwV6aJzWz1LN/vSDuLeJU+zSLwJeI4jJDXdGnZEU9i4X4FxVKDkOAQ1hGJ6BMV6FnlCYpDri6BfDx61Ia5xopNFlhDrgXNG3grsUqPH2KuhITTvGQUZfQnDfJmsAibcWnGGXAxksss8S4HhtMeJaF8ss+oSTH8jGTA8jSMOYwpqdsznUgygiWYPxgmeCPp8TlYLoJkQoLoFcmodmaH2cnI/wA9C2bE/BIh2aJd+AxEz+/7KE6ZQ3KgvC/NpkIsryCbs9p8/GSNBPQt6Ktj7h+4vYSLkTdnsFp4LvALYojkOAnvKoZptTaaIfgrr8RnkLsIph2sHsirzoW8X6Mg2x1Wp9Ija6BjLB+gbsUrQ3gTxORkeydq1gUTHpozBYMa4b9GXE9RL3y9A86PK/yHYnCHhZdJyJuODKbkhpUs+otU4piR2cCKRgNQ5QfA1BM3gIbwiejkU+YN4C2hqAumw64EgeXg/JXpK48K6T0+Jo2WxMUJhW8MVcEYmTCi2J4L2f2PZeIfRj8GV4SnlD8PYzKexMXyWDJsaDKDUeKystbK7K+yXLPa8ZJW/GQ8GJzOjfsb1KJb2LuK8jZpjnHsm3UUGX+i5anDMj6kUgaCfDGlwn2cZY02uaNcFDlCQc4Lc3KFkCr2NlbyC0P1+DMapgQ5D5HiFOoiF2306N4ycjBJMfjhFLPdMYFCPrgrbitdCgsW/wCTIj+fBV7g/ghe6EhwhI6A6wP0jj14BIWijn2O1NFMh2i7zMOA5DXsWHBJZWDRCQ08eAnhCQaeDda8LGCH0GHgf/R2NkZm0M4/E/xon6GTAtCTZZeEyUF+Bc+Ga1+HP5OURXJjorIaw+oiySFbtO2itt5FYfXjkUFW0UVkIXoZt0E+QG6c+Q4smyhwJgsjfeIYOlrLgwJb2ZLsTMPl4tCsq+BG4jwwiYVpFLRjDRvKKJaF0HLyqMH+JPZXTMuDrK4I9DcVI8+Hcihs/kuQWy4HTw/D3k4wiIRARdjyG3gi0VrZBqKQ+CG4RJ/U9lF/Bo0JUnjT8PQvj8Mln4OehEKjVrYrrHnk58I48cjF+D1s+/Ds9mcdkPcDQwrgx5Eo2/rwhMRi1kxSrUpIJwekQx4QyzQ6ssVrTCC1WHgSG8f5Fa8iLqGcxZgVtv8ARQmpA05WKjTQ+uTGpPaGD0MTWRvoTII5uxSv0Ex7hY5dFXRxRYH8jJ4WC40N48Ypz4bPZx4oxPZbYwIWiY8x8HPnPisrsrsbzZamSuxO0zyf1PYlBx5eyGheijZ8mDJfPoLwd8EUU4jxCqJ4Zob0cnPhC145/JqonjYs/QFxY/RzomvRXESYU38ExePDTEg5RP0L0hLsSX6GGZTTQFOqkEg8qmIXRnpFwNKZ1Q9p5T2mwh4E9OC8qfDPhGuCvssZUF2oFA1twvAzLeW72OnJ9MeU9fkwRhIiaI8e/DOPwW8jzAzTxWg5H4yJ5/FrA5g2JYfJ/d9+F4c34wUpSi8rZM+FshPwsxMRGmfoqPwhHTJkf4vXjgz45M0TitybhBZ9itpDQ4+BmmwZfA/Y+ZbsVFs1DHl0MEiP1GLfZGBF/Ye0EcOCE8eWVX4RLyVLH4ZIZ2vgVsb2GeX3CTS6BjKFXb2OzD6/P58vX4r8E/mTgfBLGGf4lz4viIflafJ/U9+KvBUPDWR6aO1C9T1LPUM6H4Rm8HqNQ18jWxaQmuM0hxmWwDvuLGMGxfsoXcfwSe6+S2mFlliPryxLRGVmiaGOEwmsbUbjI859jCeqXrBsyfydrijQ2uC07aKSEFom0Swy9pz8DjVpv9jVG2hU/gK1rY01nhDENsUkzgnsPP0SnVtrgdelBZIYOYt6P5KwoXQGV5T0JPzwKVbi0/IewnorkZjoO4ewqJLseqTrzRcD8Ib4IIz5+DJjsSSXZwi0fpB/JnPliH4nhbFr/wC98JeCTGxFCGt8gJ0EqCJiE+wqYlWUJ58ZRrWBtjmqJGoOx4HKawXTE5cGfocVEhx1Jg9ZQprBzKM1hVZQxC0xFpRoZmSs6BCr7b0RCkv0hFV6/J8FHxoRXA1WRyeKJZC1QFzL/iFxa2xucEdcRhm0Ln7DKQhWeBGDXZRbbQrnoZETHuhHyKhkuV/sLPD5jawroNy5N5mjoF/adSgrT4uVtiNtgYxITZW2MokXiCZ+CF8i+BDMmSNk9DiuZolfQamBq2BiHvxz+DwOGPC2f0/Yzbo52PK+BkyuCYeDIjJ8S7FDcEuBTkHToU8ExLj9Rz1gTysqBmgl7HUo2SGjZEZ0UsBpBIYsrDSkMtTbwc0KLAhxY+xqqIyPmExJVAkJz45aI0yJlCxwwLOAYlBSaUFtmPR3sBA/7ARqj5D7bGNgyEWfkRBaqN11yZE6HUhOocnULZlMuXJUTZE3KIl9kJJyIbZSVAxdpwNoiQM92RE1kqVoyOcghA4CVM3IMbSaOOgRSD+B0sEWJFuB/R1h9RlhIqE7RLZJVUuywccmMmxL0KaZpDgBoH0DBk+sfQZ6I3weoeBKnyJ/Z5KE9hMDXjPhi04YpcD5YHsQt+Od+EVoTdie2Shu7E2vgyKfDMSNjKybObNTrZkoQGFFbCXdFG0nMj7Y2KFYibpHk4wdEoQ+5s5sr7Ec7PgSf2JtjYoh6UXFI+BtE8D46LoELVYcVDqfopaGl7F7vYN3PPhhkSXcMW8xyPc68IEbw4AGui8IVcMSn0dm/fIiThN69EZv/YllriHQ+wiqgV341k0pnRvILFFnokgyfBCbA2YHYSeBVonlw4Q5iF9QcUVbhjTbRTeWacxk2h6WQwQCWWV4CepXlecodDVOQT0KhDggrFpX96Ll2awUYvL14GKY0yPLY58xD8XwhtDHXZDgumh/L78L6FVYIg1U8Gbv2cIQumPZNLkZI8G3olsr8x3DK+X2I0BW0+wHWOWkL7PZiNN6GNgkuTZGmtI9o3lqDPcToZmtB+Erk5En6DuZNHYuYmWVilUQzeWNK5GHNxySRjumFqaHSEseuoCIzYzTgWxoLtTQs17MgHFeF0ZeTPiZyhkSp8gmfIYCyyGfBZ7B5nRwh6j7iY4KBD5KRjzeSmtjbsWOHkwjhuDUYuQdBIoxY6f0vn/hOUbQ3YJToY1g14+/CE4GyehsfoTxoS3AlpQXOBm5RLsPoksF9sizCjFCwWvC8Ia1vRtt1leGOT4KtkNNU4ySyskF9D+MAK00yoEzsjoXKa4gx+/LDFZVyjFG1ZkshlPRI3bRm7gc9JpLZVoBclCdacHNTXaOLnQy1EhpIs+hdQvwYiIeeaZMk1tEvcGRxOUx2y+GRfQnwOE5IF6FO6jBFUfK9slTkMRpMEMRgKuhP0X0EYfBV2KIY+x6NB5FU74T8Q/Y+mPbZL7Kqzyf3ffmj4L4XlvUR5Ey+RijPjAtmdBxbCqFGx24Q5zwdmDhA36MtCRXAl2LcJcnQF3Y4eOPCMPgdK60Z2x2PpPHlIabUVLMGc27Hbgg6kC+xVrMZR9AYfq4/gaZLmroSN0yYIa9kbarpD06HOu2RBODeQ4Isa7FU9YM1tFo2m7+BvZqk+h5hr2SvA4CNRVw9jVRwhiFW62iKdiWWT5yNcOVyRFRjnLFKfYoXUERnYGp6iZkGkzVwzDL8DiFSiTYkpklohci2YIqhYwQ0Y7MC0Z6K2JC+Bgj7wSZC1iC2vkT+zyZ6IfQ0J6GJOi3oZnBcaaDZjzawTAzfhYDFkt4G+yvJ2iO2ifTY8hJg+gOVNGKpkXwyMYG/YUqhlT3DgRpu34og2QrAYEN8/BFuOSbbQ2RSLfwaK7KW0JUtIPk6WhJg9kFaCHS6yIFUDapgrnihUQcuCjceiPqG3L12QdORS+7gQ01T7SLsVWDgXWLcmI8zQ4aFhT9AmUNg7KKbExwq5ZeSDLkwa7IBlEaDzJwmcGRtYFKTwijejIX8Ex5yZMEwo78Fp8n9T2W+C+B6C3A8NDW6FnoS2GUQQS7wNehjqKXhi2MGaOm/LHgSI9oW8MvmM4wqsXxyadLKwYNPkangreRqNoItFICMOR9B4WKzKHs0rL/AAMRRNYFuW98D/gwX6FqmTMlcNOyKlwWcm3jaP8AcABArFnAm9cyxo3ljsPJhHBdjiZy/gZJesAxw2FmOLgzMutGStSCWUMMXDZdbpD/AAN7vljdO/iKe9MuYoFthLWoPgfZ6YnkzU6JMnwX8EXciBfqYvQ0VitNm5gTvDrIjch2m30MmrEzUbXYdhBxGWiQWjgP2yZSOEqGO2OhlXQlHvw0KWCGGwQN9F2j2OV8n9T2ZBrSUy6j2xCqcFIjdE1BgEWlCaNIvcJFFTUKMSE2OsbkaUWusFJ6GjYCaqDeIYdCq4JsZ6pZ4g3pIe4Il4JuqQsC3cmSC/CIbTNxoEpaxfIxLPyIdGZoTsPlyOdDKauF/ZCcy1u8v0Ki5bCDY0R8cD3/AEgrtKW2eUQcJjjyJsVX+BF6Dmn6i3UxNTRlv7GMqkbV1bHkTQ/KscsimXMzwv8AmJYw4QSeXA9DyF++LRIbkckX6M7CeNQlGc8CeMIFFTkgrabIIvRQpI+dDBIwuS7Ek022R+DCplDAuoKxtfLIWs+TV0RLDJYxhHcMwQtr5P6ns9x7j3DZcmVZPeZBF7F2M6wuRiWC+CUTbL6Y3BuZkxGQLiJ7uDw2h4rKy2IMwGsHM9LwiYkNsE6hlMymQV5iIcsmu/ALSG0aZy6IURGNNmJaiycIWORLBoUIMdaOE5MoTpORMVgx2gLRsUul67IFNPGCp/hiNCtBGlML2+hW5Xoylr7JAm6RsfOzM8hrrAUmbXwN5Y5DDZjOBEYXKGW188zQ7+C7BfRFyYIDnlT0JfFFb0RCcWuhz1nNBpb1uKe4IaaOmDGDKdZNQTrf0KKJQZSBl8U0OGEkGkgm2Q2LA9cK8YHxIQ48arkS4EkehJwzJjhBPANGTBoL/o7PvzwN3wl4d/Dm+FhF6Kz5FQqxj22K5qoqUzLMwa3BKkpmXeDL9DI5dmZKUlgUdDx5FuRHGErX2adQlyxKsbEE3MmRPmcjh36FlnJz/wBw65S1kmPUf4G9o9bmxyW5o/lh9CxGjGbSs8mDiZtNsg3feBHfSGdFd49HDXBk3QyF2cr4FFrrX6NLWTZFQ6uTBg91MdisC+2BzMnOlPxN8iNppLpFTEXZsGfgbKiNZyjkX8h5K+yg5rhmyn5B81R0WD3QTEl/Y/D+QS9u+G2OzkRbPJ6sjbsybK7KglPQmalyiXQWo2OdqIjlrxnFLdDhoazDgDA6MhJkRyEpogZU/ZH+zn8H+L3b5+RjHo48QjSN1RakUk+BqyFe0JWyke3BV3BE3yyyq8HcHLg9BznglEN3jyRc6pvsRGxdAyf2g0XUZUdhgV2PesLLivJ8DV0hbga6MM5FwT9gxi7LAgqX3BBtuguwUOQowPlcVoWRYjNhlimKq2uCssCE1oGNJ8UEYOH7GnLv0zKwHyptxDR3qHWBjWipkrfY8Row4jV8CeY/VH0kXTQwO+4XNSf2QOAxWLvFXJzoY34r4RATIo8bFDI+pUcmMnehatD2lwNwGQmC0HcOkWcZ85FBSjTY8jC+RP8AT34f4ffh/gx+PYuRyUTYk3PkrAV8InSNhaVzT0HQrJ7E23oaclC1yKHGHjw/KGapH+fFv/wZx8GyUNaT0PIPVCzyKHdd1hVovKWDGLfYwnmwhRmimk1sPfMKK6n2SQQuuP0MTBcceNklogykoTZhSJUI22pMKG3J7oxsk+0IT0MJk2NWNaODiPo3yGqy6Jq7slv62PA/nhTZfijBsQ98CE9DszNUvYxjUwJNDoqew3g9gzpDeTGDEMQx9oRWD2FrrHoayV2h8FXYnkgx0zIYCjZWeR/6PPh/i0b8Lwx78LOBPjg4EPo1XyZbCOREOqKcFoQuRmXGxY0KPA0wISUiz0LeKMvlZuzPhItIS3TqDXRr6EyVL5FKRQdxhjoM2L5lOz9QnHn/AAMalHzIvzpdiw1hS8y3Aoq0NagQkTBAkpHBSe8GqYSqF/oD4PgR8PwmTgoatTKNaf0EpqMEwxLO18jSK3BdCxY8WdvYpNVNaT5GWUnw4Fjv6DqERSwx5yEiJSA02O+MA5YB9FySSDXAUnmy2F9k6GzB5E3kT8EhbHL5W18n9X2R3RV0X0JkWyLhTEwdoJ3IhyL8h02HRZHvCtuK+57ou8LoG5LlHpiwfxxUqhDUbRYzfZRAmroaZ4Q0yJm9Q1WIbbWjJRsvhgwHDxwM01gZcCT+RIJbCSzQXGIpUkIkaO2SzhfgPPkhGlHwJ8RmeRJReEPQoXCGhkxyhIQJZOD4HoE1MC9h44F08nsziCXojbihl6LjnYqqiY0MozwSPkCIs/DORMbPYk28Ccirh4NCFUmHAsfjL4Oh7ORykgnjx+3wzJsf1/ZAWYeeBSFsn0TlCSn4AgeIt+5kkGpnIVldRSjj0iFm3ehSYv6FeAyQkfJDppirnAt+haUmIiJVHKEZo8rA2uYPjJCXGSVKFSRm2JZjgg7YDEjcTbF6GuixIvocrGuEZg8vBqiQtnGRLgwdE4SRnqM/DNmb4gyN+hZMC8YISOE+RM0Tn2ObUpPOBJnO4RG0+DJSCbSWTGdc7RwXZXsq1KUjTz4bFLxpRvHgq2oPnpDfDwQSazZOiqBxtdk1g3nQ9m9+NITQpXaP351H9X2OdF+YJr4NxC+s8FcIuUkP1vwHzNEeV4Q18SzgaDKwICSWBY8DfKHbJCvRjMNqrIq9IY6G1LRyIqcEehVhwyQzEwfAL6i1cTLRFWJ6YglNa0Vyu0OX2wzEH8m6GZqoS4I66FgYtkyLPimDq5MrN2OD8MTGN8GvCjXhCWRaZgOMpgblsjmkJZd80nw6jCY5Z5RBGo/e/kV5fqWd/wBQ056Z6BhmGiHoqN+RorRNt7NIoVNG00Sowg4R2LQyCQ15WzX8n9j2Ja7ENNsULOxd2xoakacBADI7ZTuPBNTqOWLjKYz/ALgXNnuE1KxxsjAUxtzuidrY8lWfEFrP0DwOm+yGhzshCIUBYoOKFpaPaEJ0JZSP0J3AgsEn26Q5gUWjDlUOdUdFtCngp9ihvtDT0GIUKhtD8HsfhwwUYc8LgovgmEx8iqHHguDBw42hc5pupZx5/sW1rsehQfNu9MfZur3IUwmWq5EpS8mG2pC3EYdEcjOhmdQ4J7Ehipwb4owdgWS7yOD6Bo48AgSL0xZD9B+hGQdHyL/R5OdGKNZOb4r7M3fjFOjwSebNTQxMTUHSn7/ZZ34bnA+M8jKmeBkyehYYF2b+hs40PLZg9lHa5HosIgxTsO1UTHk2hsmSl3Tvh9sXpZf4IW7znYkd4VjeTGVowignv2YyT5LjyJ+vH0PY2NkFG0VeDjehHH4K/Bg7SGiYwNED7MDRVWtxDhVchK17U+hNVIw9IOFBOhp4WLfYo/YIeUFLcZRElkzcGsiAehBFttEMHDBayQhF4o5yMOiQuefClbwJYnExaUS8REh40XDW6ErgZE7GpX9b4Xh+eRYYiBEkdGPARvN5HDge5PGjWg6b0alzo5yiqCb0cHKFsbEOWRZPYraXhiZjD7GuXVIgzo4oZDkGxwPAHbeJjkVqzQ+doXiUq8Hh4fjAxi2Mc3SnwJ4txfFKJUx2KN4Mqi3QKM1kNHZSDR8PPY7EycSM08UV8ZfDofM8r9SIdmtG6yJTIfsk8hsDG9ley8xBqwmYLJyWkWxCUE2y2/5CeP5EPj9hOFEfB4yzwyHkFHLGBMjA+S/93Iie/wAUh/JkQiGozZD5XjXnItiyEwhuzg0EKRRgYeqNVGT6GzhsZvcWmHaWBURQ0EXYUyGMwModi1rwRoTTRmKF2DccYgbZQ7R0jGvFMmRobSHjBNiZRPw8hvF2Ms+JfhoSk0VwiMuZX+hiTM2bQ8eXIyHPU6vWuLFj5KUcs8CPbXZkg25Cev5GGa4KxqI0hMbeOAvctcs4KxP2NoUKyw7Jh2myUMj5G/s8insnlCGJDJTQja4FGQ2i3fD8YSL458XhOy5ycj0Z8VRsQ3oXBteBv2in9R+Aom+RoyyeGQZcqmGVWz0ShtgWcITJLyfBIY7hPCglK7kStcj+CIXyNlH4FK0XkbG/RfRkzBXyiL4TsQ6PfuzE21e04KBYmOWdll4LS7J5FyXTISFxkbr7D4PBmBqaDeRclbwYjfhDF8cib4FQbbJ4z4d4Fl5OUaC0chEtRC2vk/qex4IyMhyXIjekbOYJcnwI0T5Hy878FoiGLwePH2Ino+vDIsrPhdo1fJWxwN+grmfKvhrWeClHXnyYI9IdXZhr/Do2GZNiiq2rmDQXJQIaFNimR+dTME4jLEMsYhgx4fBHNmGzbEkzbAWCw5cHZLhegjSGyLVysho9iiGLBQpmDAhjMI48uPEwezYjAkNE/DZeKQZZR/Gv5P7HsauhqElMRo8G4dBtCHoXHXgG40i9EYNGLRkwhM18K9w+DkaUsMX0Y2WKHYdRPSFzo+wbWv8AQloOllk52BJKfA4GmgK4SKaRhB/QQ5PQ6gRfQUJ7gtvZ+nqHeqQ2YRNn0Z/UHbRyZmfB5EfhTZIVjGNdmfrw1nxRqJ58IgkLI9HYRnZ7HQ2ITkDSayZm2V5soKqgjzR9B9UIsDyYhsk+RPfhkchHq+Pohk9CLPSOPflfgvFeJvwaR3GbvBYfyP7HsoOozy3IxyhT4HVmHTBLgxvoFMTWD0uBL6PjIMtCU4ExNCR0U4DUYI7HDRmFlWiU5Bg9CBrao5VpU4BHrnQGBd+hErUGpOFOEEvKhXYmzjohMDcFqMFlzPkXsN/Q+glz8jazOSCsWPSf8GlOBLxo34b9FGGKuy0aCOwmcFUmfCKUYS8BLJyaMrciyNyDUZpDrO4bJ7gJuERCULiRbHbD4mBuJasFxDkiPDHAxiRc004/Ak8S58xkz4geahFWTZoJh/Y9ldjfY+RS5KWmewSdjBs4DZi2PaxvezBrxSjs5zxMxoUwSkJYs/YoVYlo2IKMXsnodjMOM5mj2QUR5eImULQLKMR2N2xTwGcfyMiCSUwwTw6Ma24Lwheb0Yira6nw/RucRQ0THjG0hci8IMZt4NPfRMvJODPgb6DbsSHSeG0U7RUK7L5GBJRtHySms45FqVmDmDTTPHQ1y3QUcLYaSqZzDrZpcjAO0cmh3FJCrcLQhiS2M0QppCUXEYjCJhxkIhjwQWvDIzGO6LE4ZkQ2qR6xPU5yJxf+pPKJOfwTZkfijyXw0Lsh6eRq3gvEI2DFDgT40m2LfJk0ytjw/DshBC8Iansi2UwmJLke5boxwN0OUzTYv/acqjltfqIuug3Zj8Y5zSXv0KbP2Egy4EQvgnshqJ4Z4NtGFiwWE8iBvsXtmCohKtlFVolVTJPYdwHRD0ro0f5CVc70WOsLLoxAyT00jUyzp6qBcMTLguLkTZwkjpijeCCTJlPkcTWL7Erl/YTHspiBwlSN3DHuqHuCjWhV2j1C6PZcKN+DpSG1xwTMNovqZB8I+5CeoiEomLeVMz0WBkTTW9iyf638EP8ACl8YMfimUozV4xucysHcWQ32Vb8DyMVgbZGx1MwDLWJ10QwtdNgy9zkIAhlyNISfUhM8k/Qko1cmQ+M6OSa8X2JnzJjFdmER4MXVHmnCJqtnZPGPa7ERZ9Ad09I6gM2WDBFEcGuuSNikJR7LHlwFOgxYBj+WmPm5c5ysRtXfZg6lsctTAm1HsmW7GKfsLwMJbDPoINgbyJbsZ0lg7pluAVsxBZnR7weOw8rMG/QyZTonb5G30KmxvMMtskDmjJFYzyc5/wC/nBg2xLzh/wDCvCRyKw1JWd823kc2Y4wwSafobpEmOMJjZAsECNvCa42M6efBWSNtFfin6YkWK0mZfuVqjHvOKzTGglGMN58MCUUG5B3gYpUzUEuifH9GX/c7uZgZBszW8iW4hsaKxcUW203qyChO5G3XZmMvyN/5D0V8NQxpiLbemIJV6AsGqgS5eVkY5vYq9OGJJNtiJfY/HIlRG/xT4HLHgKRjeOhZgamDQzFtjYKZKGqfIn9vkW4LI0Lwr5aflzPxTKqYrWKRgWGS5gaNYNh68iLRkhE0IXhRBsY2THcFmReB9BSuAM00xqCJJb/IPPdbGIfRTZCYatAadvZC+jmqHxHqbyTgmisXPQ39fJeR2MHxA4yeR+AGJKDKKoiSs2WFO6jmKXlL0clYl4o7hnJV5McrZUFsahdbFD66ix6JILa26MiEqzUNLGzEaQXJ7Z9iFLqqhCTVRFUVHU5wf5pJMA2No6MZgkHW+jTnZovlEfjEYlfUVKjzo5Gid7M8jOfGB+vLYfI39nkdWTKMlKZMjo/gz0Z6L6KUoiGS+i+irhCVKnaKh9BZi1kKksffjkVkQzMWM+BrZEGRrkPHgkttjZXcP1dP+Q6zDMNDDDJYm1K7DtpvCWBKQFPxlvkhEvRCTh4J9itqfBFiQ90jNvAcd5RqGsxtTYNslzYN64jMSQTalXEhkQYNlyh9PgwtDEVtGTTY8MKeuC25yafBEiSWBQCB+C0B3xZRbkFrQKrlKM1egt6qgUVYKoYoW2pSplb3s1iMQxo68l0PaF/ASiqb0Ocii5DAjDxCHsyfmqKkb9FtvzfzMYOceNHyf2PZRHrp0S6bgukTdGcE6YmvhN29DcURYJMIV0hTtDx0bCZsHSOuSJCOIY+BmzB6BfJNXgqKnSsZhi5IQfafBpYDkQk7TnwOz6SGyS16EMayzgVLD4Q0bj/YsNXwsChVppLJhVzDbw4ksDCMjamhrrIJjIdCb5GWTsY1pNjGK9nQ3E/NNk8jZ1sNWmO5hKYekIGJE3oRUZEZcyPTJGU/uxMvoesCEV9w9VnkdiLQ4JVs4XxE1T3/AGcF+72WBiD17q0M1dLyJa4ao93ax8CTeRhCL0/yDl3qyhqUPpnydTHNLYo0Tt8FA27Q/S3TIg6n3MTAKBpoe+VJkf8AB9D0cGYZayOhPQqd0haaPA4b8KOvw/HJp+dHyf1PZJE4yUCs+DrgcVoSNoSeBG6FekehC/Q2uBbMFgVsQfXHTSH3wcQM6kdEKUCaQ2PQtok+DO0KXBRh8Y4OkLUnRxWRhVCMkMRg96DNJE+AlMoreSJdsfcJvhodSf8AZsm3+oVDfyGM0xj0JgWVd3ExRHsZHFHhJISm48mgI3gNTI2U+xMoGd9hrPQ3VhvBspgjNCh6YE0H2Co2iTNHSDwj5E9DorfZyW3kdXdpn7FtqfcXkc13itanXEcR93uY0/7xGJWUUrZS7MugtGIqMY204pokO+hNYSfQqts2n2diYk4MX24EUB2xgseucjLBaHQ9EvZME7FWR9QobJCTmjKWinwK0RV11BlLeRpDwX2ZFTnzyPwzR8n9z2PjWe5nIMVbZVydzYo5Z7GYBmNdmTt0cgyvI1csm4N7M1DW4MQNTwz3C2DeCVyZNsoyG2JeQxSlmyBxobDhLoWzkTqF6EFk+xSzQbQz0VKNYRXR32IOyNMNgWm+0Zxe4CZ4ZmcDc2onjJsHcC1q58kNkcEZTgujg2ekPJsUI0w0LixCh8rJrvgPStGVgvR1rmRBBk6ezwdbT7PRXLfRDyolDRSW2IlsSTaG/A7GsJ5IAZSUafpn8TNK/oT77cP4H3cjlCUSvxcHZa3SwLDq9MNJCZpMi73EH7M1KuKj8kZH5Tjp+iJdQ0KnrAtkWCuEKDUNaY1E2JjDK+HwNRg07naH4ifAz02MChpN/CFj1hljUQwGWRMQ1axMDMuEMTaB7ppQsyWRVNQrgU0JHBwkd/hqvXlKQallDxYLjAp/TyT2O9mYtqjGXkVoNYsTQ0XsSdJ9jSWT3HC2LC5HYUboXg4JcjEsPAj4VPlHPoPmIdtcDaqpu9F7CcHiRej4gYVlxpQYjWFttRvrMnOrUihWnsuxSZlBNgHPFL+Rj6bfTKVOuhhVkUEMnsYVXgjDvkWkwo2Z8uCTyPlUxK439MfZWyiwP5Fgsc5mMPuCwdRq9SNmjhszMrS4F9GfAziZpL0LRDLUQqdNCmEqPJsKTvC5bFFr7hS9HwQ9P8aRgT7B8Poldee/YlNWHEMCUovRUTi6/geGQ/H+RFkeU6wrEYsEJ8i1XImDm37ElKIQXKu0Mwax8EO+KQlmjRqrb7HQ94GXTa8jkhg5EdwLVf2RaO4sHQbBxXhsmVSRmKYyBsDJiFGVJEGkN0GIjMe2KiPCImUQPxpBpCicf958jEKlMIT4OIL5GTRmhi4gy/bG1FiwbQj4eBeIxRtj3w6SXA7WWDNWRiOHoLxz6PVB1o9lanwZlf0IvkXJRI0+xXyQaMhc6CvVEtF6uj32RCLmwWE+hhYJEi4WkLeRCH3knELbOI2mAjyZnU84SeR0ahxmWharaEz6aYQ0diJhifVF+j2s6PEi2oNfJFO+kBPfwP7V6EDK2ySvXYq+Tr3oRU/ghYGFEnAfbHFiSxM5qSB174x+b3SaAL+EGo7JyS59lPy5GFLOnQsCJf2DWbvKtgYkaXY0EqZTmiI68H7KL7Cz/mQtShORJzzDCQ4LNdH8to0xGA+xkMsxzTpCwtREO/2MboSHwbwz2wTtnsO+R4eRI+Rv5yQymIENayISGMbDAONv/uVibMljCfgsozKD2khCLoP+x1Gd8CxDWhWsMeMQotInkFnHFwuR/qjsiUYm4eAzE1sdR5IUkOiTzB1NHzdmxH5GmbzyMwzlssCxQYuRhavJR/RVsxr0U2MbjtB7Heug7ZlymkNlOdY5ClfyyERsiwo6na2+TjQsoayP5N8+GVh+yoJ2nmDPnOxgONPgtJ/IqT0BQbfGBMTXMuUHCPR10NILIX/EdJTEELY4yp2TZ6H4pNtCrY47F3WBg4DMrZbgxsradm7xl0UUwRTZdB6R+pIWZ00tjuVJoUJ5mRNZnloV+4BU/ByoVaJz0B6f07CqFNsQNBv5nhZRoo2J4McYrDkofI2Hyf1PYi+GEJZMHhMJFnRU3IyTYZ7DVj0PaP1MJ4ZCp7MYGU5hj2WDcpPYx7/ApNhjQ5FpJplNhD9j2JW+CMWGjbGsDl0HbXcFgRxyQ9aVIZAN1oie5y9tjVwFVyHnskYmTTOGZx0q9h3LTDbwL80OnFlhGE72B13/AFR+MqNLgfKSnKZXBUdpx4ecH9hqYi9GiRFOWqksINmlQSoDsUGzyuPsUPD/AJhr/Rx+PPhnBhZMzBG0OBPlqucfI2SuxZFoecA32oT6L7QopMbbCV2xv/IW6ndYQy1GNIE0MrK4NBPZH8j32fK0Kv0j7GpRZV2aRQSUHaEKrWmJSebgKZLThaow0rnobVLRD9eUhQqNvFCrei6cDapoP6nsWjA1kZcC4Pkx4h8BIzMnJODGW68E8XPJko0MTODJOzPxYwwfoQqI0cSJexvk+h12vu4EknLFVKxSvFTpHSSEMj/Yh8i/Zl6dQrbfhA1pFGnIgO9KJrx6MqGkyUWxDXJGMaeR9id5jYvw48Q2PIoqRGuaGLuiSzyPcjKKD6Plg8Y/4Vo2OkVbVDYfK2hnZ/zFDorW0XIpMi2Gq27D36jKe5EOVBeuxF1/sPbPaKpvStGdTSNeJDs7jLMrdz7RUspgPocLhg1/2jC7aSELZLaCympRsn6F4vh+Cg+Ek5g1fJ/U9+BN48LVwO5g0qPjGcWszQzeMGEDPNFfsXKFRBDgbg0TUyIUNTJxaOCFvsM3BVppC8DoriwxFEhBxLpvQI9J7Kt/Qp9MOBeWHoY749GlEJZo3I34QMuyJQ8w5zqEvkyJ89bwS/zBSjRCNZOwn5RCwMPK+AhN0HPyVMjsKwFQC70EcWfXnPl3hDqFMjDh2JuR5v8AI1z8x+xcw3Z6RmFOe4IqNcRbydEsMHRFqJamuAOI/TZEB9V7HyFnY1ra4Q7B9FFcS9mI0bGtivsOi4rjoYfZZm7ensaS0+XIxpyYzZRwRgroJ/hYMWuA2qo2ydeGIm8m0zfkiNkKv6+x9qErMCfyhVeV4SRwU5RXlErcEWykaGxHcCFqPUHdeRoQR4KYSOkHupJl+UyKYF4TEGckKbRPyEXlPRO3nYzY5vY09JdhUbHL2NcoxY5f68Mc+UYhzYstjbExwNCdF3lDtqGDZk1ayNWAOW54GWh8i6NC3OfwX4NmUexLzqwwAsELTFFrQ+4UsYUwTlEZT34eM7fRa29tLQpmrL7CFJEjn0J8fAH9nQEMsH0z+H5GuKfoccMcKbfMrHKJPUWXRXu9mFxvhsxC9QkjS9EE43BumjwQycXpDGiW4fAoR/doRrcdA9hoMhD/ACg2PHPZsSe7Ywzxvrg4ivSDWr2kNfDOZz45Hfhc1wfrx/t+zbYzhkhfYzsT+EoMXGJ7gm/AKGtCLkQwhrujQqHhgbA0+RNgaqJYmCOys7gcxg2xTl9/irxwX0OWkUy1GbPso8jhSzAJvyAtfwR1LdWi3ow+j5n1KfPbCVyTfQwqQwlOJ3y5mG/wMNiRJP8AB/w5XkQJc5+BkS5xIqXQi+M6SxElo9hKbl03dDNHPRlCTmm/otnB8GbDg2hQO6QncpuZJaYEE1SAqrBAC0Uyn6JB0ZSqkasOUWxHyNlk4YthmSGCSMsPrW7JD5HemT7DYQKuckI9o8NmxNWol7WezIzfGChfecEiW9jK/wBcZxXNDl7+w0gyvVGJKewajcIPkTo0jxxyyUlQlDtENg/sPJTgWPwaclL2fB8hbgDinJcRl4EEobuRPCGMNbBsRddehxH/ACE3YqetCGm2px2IpS+Z/sTqi5ghUGiOIQr2xWzDY2ui1jo05EeRbcvoNrZG/Y/iBrWZyz/NZsbW8d6HGSejEGovnCOy5wTafApxhvdHACfJHugPQ8D7iNHwmMG1tNTmja2tDW2KU2LXAZbEUNFTNMRjmGmXhGxxnmJUO7MP17RkDYiwKhtgEaF+gIGz4Mgcn8kfL2zAQuVjRMjz+Dx2KSX2XCQvbkY9TOKTIevY26ucQYgRyh7ojfZ9kZDSkfyHhfUtqKWfwRxTuOeG1WyKtfC5HhyTaLmpzpcCqpL0JxmjNf0x0ps46HsUGrXYIK4r7Y2v1xR7bJ0KwRr5JppZQlYEydmaU9gRL2f2nkf5QaMcnwRkPZt+WSjRGGHTZOirTOSSJ6ioM+VplIStTBDnGu68BAT4a8kYCbE6NaFMioxox2UH9o+myKbBb6ZMSbKOopRZcTGNswJcuGJtYGIf8QXWD2Imxl2q9kn6UXbIlfNPg5KxbXFhDi/zTaCatPwi7ZdmKUeZFq6Fq0+BHbfiNDXGMS3dFeoo20OJIVYuHIzR6/kahSRDp9hhgjzBsOcBrbibMk07D8jnBM2aJdT3XRD3U1j5GmVIU7yKVCpUquKL1CXIprciEHyREmpa7DYqnWui5Gy2SKRcvoyXJDnkzKkGdDA0Z0TgSrZ5MAk+xyUs0KzsML7ATX7Fk53gZtr8n9h5/wCJbG1+FhTAsaGKavosJbfAk05G65jv31IrutJ7LCzZtFqd3sQSo1iuoEZHrESFj7MSDyRYixEwgw3O5cfjELV/Ul39m56Q7K4mzDlBUt0zsTq6HN2VRmbBx0SVt5+cmOxDT48AR7EswS0mOjJj+EWDe9cDO8a2aWa/gZbr2/HWV8guWGD2LiCuMS1W2JZBJJ53G9FHh667BcUWCY7w52Cycs0hC+Q71kJI9MoevJLYrU+lDHEy1b2tiCueGOuviHv28mgjkQ2XI3EG9xrSJmnYHfeVYgtRmH7E7vAn5sg0JsxiwMk3HaEvqO5InOKC8eHs5P7fsn5LyvZjxfMEsj9FGRJoZDjhJvg5eRgmPpkixcGXep0ZztPsQ+FAhR+eiNUsV0aVFbFl7IhHQllMsorGMcIjnAxIllhhbgQ1KcsifBkNJ6GQdiXyNe9sNZcXfAlLeEsiD5xaHpYij+ARJl+wt2IZyyDTp+oeMBj9BSRfIkbz0Z6luJ4gkRjuV9DG1kqzCaxJiHLfswfQ6cGOYZRgqNfLKDvvgmUy1TLuzZw5uDn2ng5pCP8AtPF2VFIs4e/AxIoUnP5GwIvpEE0OUwjNOT9CDNdT74czDU/Zl1pHK2zDOOWiXnZIQ8mOVyzjhj0JfifAeu6+kkEgykCsJ4TY3g1/sY4TtPkvr+idA66FJBCt4Kwijhs1G3dDZzG2NNd9Ex45P6/sYx78PfhDMj1+KGPsojWK0odhLodaRX0Jmn4CVuRaIRdEWiH0IVcFFyaKDFqZiN58h0JodZBxNCcEZO1GJyDEaBcZziE1OSoyZd1zIY05R4MwPgeYaUuSqtId23Yim6YmWXmDJFFo5yJfuYKDLRDhsq6Jbg8nwnwNNBy9CmWGNl3jkTPcemYc2wlbVvgU6wmzkRUaZyJFrZ1HJtENkKT8HhiE9jYTmAtt8yMXIXzCguBWn2sDXGlzSmSM8MUNicj7lfBCxIcGGIs/ITOrsfQyqPsPZJ8mYHBohn+hiwSeP0MbZM2DDNi55oVrlEiBWuBmheg6Uwwp/YB5KikZE6vCSApZo/2NLI9C2f3/AGKBQfQLpPURVg0qJxgIkLI6NYusd4GkVfJgJju4vDbD5RCSwxSNwNq0yqCkPZuDab+aNZgRBrrUIGgto2PaPDdiGB8EKMynsYf0gUJcpmLYuvyJ30mOBagl7aPkI5z79EAsBBSbKxf3RDvdQZ+DBjRXHwJ8SaO2Zflw+xaZyLIVDIQt5Ny8vQjkMZJf4E9irhkyTTHEyEDcHpur4PkzZpcCyEvYSnwuCPBruAzImTCJdXgaIAatFsZrPZRsiilYsmeWYxwvkVqkrlci92fsYhPbHUUiZbZlHVZaL/mIFLXKk3+AkrO8oSmlRidCbSL9BDrk6Fnina1HBZDB+GmKbV7FxttHsX7wo0tlejA29ilLfsRd5MWM27F7SKcBA8tpJQmbaNAuRbXyf3fZBs74u1EeUcoiuKhK5Q9YmwKWUTuRiqy/aHHwc0DWaF6Dl0cCIk00mJqqQlE0+IKkZVe0IqoaXZBpDRFDSLWSU0+jA7HWLOxIcBhmSGPTH62N0fUMvybV8mLKwRiHIA6oPfUpBxpI4ZK7GmsYjOGJkpqMux6/hfYpZkUKe7YnwWzZQTKeChvTsIpyt+mSSkkY6aHbgcDcTYYt0uGpfIiTKaiYWUFN6R5SzcmXMJxxd0WmRLgnYIzhxw6OMKv0IgbYnCE3cprkO3lqY8PkhmmOMlJW0mOqNIx7a5EIn0GVxV/sxbntC6SWeA+WNHEz3Svo3RzRYqri0iCHV2L1Wb5CKmNjlHszTUSYe621sa6mf0I34DiQunPY4yv+BniiYTEFb5RSKQ2sKEpWbf0MWrDozdsw0ZiWC2u6f1PYmEyG18U9go5NGxFoyObCpqlQNSqYu0XeWxZNncZVimbbOWswhiC1tiS4UJrZi6T9lsxRDTWHwLiOoStiRb2JIiQgixBtUZ047E8AgwjBk8GgsZT8IXB8+e//AEOrS+WEjWghOipZ5SQkaLIVmEZbzFtb2ofb7hSy2P8AkoUr2yBWtBCFuzS49m+QxphW8jurnwO1uKpZlCf7L+kvkZ3V7IbtVENtVhDriCtMi5nI2mGCgO5TNIcIZTatDY8PhiJZnhjgWJhJu0vgvTToPK9ODX0vSGGqt7GXzLdQnI1ogsSyy2Rvj0FOlHsx5XobGM4DEtEkVeFyRMh7XQyUR9imtLaLlGRFfQz6Tp9GUs3zaaGLifpwYAiDOsTbkba55Y33jfDNS2YIq96MZJZl9/A7UZXlcin9HP4vw9QfGJh1Z2NsvhbEqy5NHHii/wChR/NhjIJ0thYUu7r2JjqfPBuMcNGbbb6FwnqO0KAkY0EyaCfhyIef4h6LiZP8zymorrRy2o5yNnBlMQPSp1JNvDwLYbGU6eUPHhaycjb5YpNq7wLOAR0RSck0y3J7TkTrTlE+mEZHIJnJTiSoXK9v8jd21Cki0NoxpwJut9Df3o4dIk52XVKbIxVRrkS2SyNtuCBiORW5Fhj1lf2JJaNqtEFg7GwwS2oqeGR1Ucnw4fsz20FyaQHfJtnWxFAmnKMgfIyGJOZ0asYAihGFxoqVnsTiXKirIlyhHE7Ioud2Tkp76QxEpc+xOmfkaqb6GBJq34sC1FziDTbRqpCNwLpkdSgklq3gNZ5tje29oUxOTG5PE5W1S16LZvM45EGqs3I39TvzgXnQ0FUZrD0XbfHPjkotC0OCecH60XoYIYuA/cnF6IvbfBPhjy74dHxczJxuIcGWhytcs/8Ao9D+AnRBNqDYda1RqYkLlELZYQYZo1WiJt35ijQPsGNWcgitkHuMjCVYbpM3mDuvjX+4yassHwi1T70JeAhhp+xcPGZ0MgP1+kZbT2NiYXa3kSGhuDZpleQtuqLqwzULugy5ycBNl3m2uSxT9lq4N4RYMNswjLg9zW64KA3AYk4eXoweoLR55ZCGGDK8iFPAWRRFpd10YPlhDnhlLkT8CYac4M98NK9EMzLq6EVU58ckYOViTwm3YSFXg0xeL0bFbaoIOEmn3CkpP8Bwt6GFxJlmcjvsafkUnulgHiv9BsP2P/o7Eoc+ELx38GsYgWNDf/hTN+zoNU9pAsOwKLRFDY+D2xtmPvYivFKEB27emaEkfHRgasV8EhimYYDRtLXwelFG5cFzU32Zo0zYjPsmo3PIOhc3yOVwqM5ieEJ0GQVbCQXvKGVGijIbr6HvY1iNOBGuhmcRw9ZDUzZ3rEOkVyNsMlW88kednSiYqr2PYZ3ZHBaJZ0pcJx2zUgaEIz/VuhUqlExjQR7DhMzlcMW/B+y9wmkd1IwR0ekNh1RRyJ5u+TG4o+mSzj2NDzZfwURCDkrSE++RIJDbKXhCDlae8uDHwxpeN4vQ5UwL8DZZRMo2wXrozFdiFAVabySPPjJpXJnHgx5rvNMHvobWxRoZmP4Ai/u8/wDA3RdmZHl9EF+EHVp5aHGQmmmP1+7Ef0uDQkCSFCK6GGe8XeRec7HFe+ODMJkNx4YskBbC3TQrdBiTrZNZoEZXATcajHyMTcUlooTW+aISVjYinv7A1JODEnWlFWJNbPorxNrngbwl2QwDAnwIxnBTH2pFk+w0J/BE0Wd0Q8aTLlEBC0fDMFjvQxJLAcRqiBIP4jfQjpfsYWnAY3WmnQwA4r2fxLHESeXtlcSgu4i0iCZu+xZfQVPFmvZ8UsIPLOCuqoc9p+Rtw2TRL0II0MBu1hl+0bMbuWWODBGq3s97AytNAiHPoZzJZedGME10CmoZSnRgZXjo9CfwL7hciFniMH/YHut6jQoBGuhpNP4GNVR7aKyV8Ufdx3sguia1yCKEv/b54EN+O/Hc64Gq4Hb8s14Rz4ciSnBLC/yWCW8ivDmvZkHJBSbEz4E1lYMq6paFvu16GTEX4RPBoIhk8sdbXgY9lkq3XowQVoKM6Ft7JolujSipZEnruGLLdCVDQVMvYbcsxfBrkZ6TfQcaV9WQ2WDml2PEm7VCV1H0Oml3yJgZkwrNeMA6LAGFrwLVnKCVSMNok1EHKq2KtRpaYV3nsAQngx6RBlClMHgJQ+BGMcdyLr+ngeux/EX8AEJvmAcFHciVf7BnJ0RqwnJmFrpD7/7oZIzQl+w1mcWyuqL+h8dtldjZX/AOcaH1UsOCUyhOwIbkTYhPjvgJXnA4x+KGtdITjCv8ifoCbHQT3JofIH+TQ1scQHPQQWhddDL+3sroxYRg0LpE7g9B0zalUZaxg4aEKuijRvIaXAmkOS6V2KfatJnICy0YO6Jz7KkLqrBHhrvdhP3nzwMEZS+AW3O7FnBoywIeOY5yzkMEtmkOzhiJ4Iw4KuBiNCJJKHQTFZNzAkcvU4GQ1tCrCl9gyumsMo6XuisNrI0pKc5Y81WpsZccDstd/oa6mJw34hZwZmSd5Hv06PeMf+gYUqxR0r5o7tZHBUJMsJVN8mIaW3MhXtt+RHlWQLRsrw2MYmW15PZWdLMJVTwx6KsuVd+hBT4cK1lXA/sk9wgp0LSQjh8IO9kv8iiiTcHZWca4INo49FsdyURfWYYnjjAYxcXPAgnQLk7CwJZoQbPqbpJGloRNs08oxVNU0KrW0aEFnPQrmCMkfIeQFzp7MyEmKZFvERlPVGjfKOeDFVm49iJad/2m3AvgYBJ+hx4Eh7EN64Ico38GWIO+0YLgTYRx1HxkKM4oxqzFBk2TCRDabHlGQNBY57CmadRK9BGT7VtiyGiTx6OJ6D7FkLROznwdplEx+nk/3A5Ob4Z1ZlIKccx2bZzMLkdGIuSJWqPmyjGakpNlRTWEbPmUuxSF5LAgbN5L/lpG5EmmJiIi4EYFKvHG3om4jINj+wpNhN4fUSh7+TNg6Bnb4Mn8Oi1UjqF4f5IxbHE5MhtmH+XEhLkWOTnybHgd5JlwoaYxkR9mw3YurFsZQlxeC5oydFx5OSgjM00PK9CSGsTkQ1V2xE+wEh7fIM75w9Fhpoy9iwhFxxa7MLuRDTnK0Kwipb2KbUC/mD2PPK2YsCSMjEj16N4LMNI6MI2wuibKjoNLSRD12W8bVmt0Hlm/7R9h0PwJflUnsbOxVBdeAN+TLTaO5ifgPLkx0E7B7SgQSRKqlTVRYPfcyLZfRiKCCjTgmql5T7Lgv8iafePBYfhmxcbMDSjMHMRSaEoKB4MNbkJ6FFTLQl9xCiljDOC0lXAV9dCleoHXQ5ZqpzoXItYYqIHHQOwTaGF4H1QfuZ5Ge8v2YnxlmS72E8D8dCpbQptUY1W54D0qXIZTvpGAjX9XCPhXPkPx4FJkMQ7QxYYlpPAX4RQdG/8AYYhjFiIukaVVtiAlJ8kddEyLOUY9EFY2yfW2+xdWlyZptcPo3EzB1IxRr28WwUpJdRkzJ7EzHhE7VIZxus0ponxbPbBWKSUW8BIHZhuTTonNVUmVj+LY90hSrkcHR0wMDg80Q2x/3fk2IyL8b68MRCOw3W1jQ8preNDOWTUCKLA+Bq2Fsudj5DkdoKZqIhkntHCXQ0WIqSEJ4GyYnIa8F4MVTnLMQKuDQOcjR7o0CMGWSjfBYnufEo0PexFYjT4M8twS6XYW43hFUFeWLL7DY9wUTY1UaPE5JkTcIeaIexU2VTb/AELkkvBoj2cDgyC7MNux8GnJrIPY2dWSNIOqmfKEX7aPwIbNPkFv0af4Ucz2Ncvo64VjYiJk9jHjoYhJ6qJBup6fBUyjywrkXYuRFKiXBebAxMdHo1A4xRYxix/IqtxrBMS5pjw3wLLdIijPPEE5avARhQzFIP5HviC8BzZsZqMZHuQmLKGhiWTs5EymmzIobcINGZ8BM29DwJ98kFrrRmWQ/gHEmC/58cj34vJUY8LwiD8cD0ZHkzRHRX7CBdR8yRVqMJPoCJ8kNsSiraz5NFs4u3lao1wVb4g5Ic0uhKROTKXoklrAp2vCCo660QAPWZMBELAOejoUjfGINwiUPAJrIuTex6o5Y9jea8sdLT0XKz6CzpneDEo0LecaGOwbQ9jRMiTJU2W2LEITnYfAc/Uo/VezgevasFXekCR/FDzlCYGn4YxmIex7Ceq3g+h5lcozdyGS3L/k2wNMMu16kHWSqDO0MRqA8exiH3or7K1iIcHUiMqtkTpzyPmXCSazRuPY8UEVdGYGotvizfRLLTwbCPuQTMcISST0W8+BhrTRE98AQRnsBonqOP1PohLc37BF1dAuCiKRc0ZNWf8AL4S8TJoLw/BM50QDXYzBhHJy0KAw6rHUVpKiWWI9TbGbKFw+6EP6RR4maTpCdZL+Is8KjF4GZUXIc5cGDdG3ZQtrR18Y97rp2esB6FFO56MEYn1yRVagxf3QTjcJiEB26KclcTkarjXREJRgKpJOhchZwRnR4FhHnD6FFxTex10oIS4qPAQig42b5i5M5SGhkyf72HBW8A8ExSFPArCJtNBNZjP2KuvQ+REQ0GX5E9baFqfJQ7HtQkOOuimP9xsnXPlDKFMehETJsYpwHcZozFTDj6qQkp8p8DdMMSX9UaVzcDSszCzVVWDEnZJaDdjQuK3pfZ6oCYM2QqnsH8D4LjbMa5tGuQojH+R8qvEmibwLoM02LzC6htYGg1jyFtr+78Lzfw9eIJtBt0vhLzE9k3Hy7QgRhjsYoS7GCZa23Bas07HGt8ZP4kyEs+v5PQvGBBeBl4giKiIJkKq/JebwuC2UOF8jRwduMCqG9gyBuQnlVhMVVkZ7v+TEtv3scFLVeTdOkcEvcbNHsm2lwJ9BgdmNrPkVC3qMnneiwHDTsbxJ0e2MRjVH4lU7/glXkSuw8Rl6kINSlx4Mn7EySexs4zopDeZj7EFEpH/JDVlRmCyN9D8bhsX7UfBqAlgRl7bFFSsum7wTZgKFatsOzEr2Lt7TkYwynHIqeVHl9DUp45Yi2ZybwTkdLkwdWbtmwxcx9lmlyL16NylREAFmv/7HtCts0SDeFwOXipoN8JBV1Jy1wI+5QsW07TMI7xOAmib4Yo9VCcEkx5E+R2CgkS8PsVTdK/kviLwoMXjk0yv86K5qrs44knA4cffBDJkuDH4JSYlPKxwJwiIjXi+B0KRy4KF+jMEmzCGSNb6DRA5GLedU2IRdUkInEwTkmRMwVYs1WK4di6ON7sNPD7C1tBaxmXi8CykN4exWdIv/AKgsuPt4OGR4/IVSFLEGqnwKfI1mMaPw73Tz4EUMdi4GpsTNx+zbu9cjImfA22hmdusuUK6qxu2NdsFQ3hTURkTgYgRc9O0+EFxomEXD6IsvuO4z32TrKnyVTEaT68CmqvIhJEWEFx4bWhm6+0ehU7MmfBiJQabJT+dD/XW9C+tt5YIcmeSJ16j3/PkQGv2x0wx1gLbXq9eFAu0ClZYG4oV3SWL8NDuypxUmUYTElz/yejw1TJZ6vASGttlFyP2o6yqWYpbg+QfsH7Bxg98aH6caqZOTwbXRoimIg/g0/wB4tzzgS5x0PLx5GY7G9jIZDEM1H9lwlKNMzL9jLNELKBZTcvbHE5SiuoRJU4TCSdgyPmGwhamXC4+B84jGRFw7C5YafoM2aqm9wR3zdGVgdoxy7K2NBKOHJlnWODeNHIuWVpHB2qnI09q4LINHcZWCpQ7E9ui2N6OjMtHThkqe3CQ5h4rTaR1D53ooJ/8AQZpYUzOxmVq19QVcZcj042p7HkYb/eVcrw8MBE+EbwbetCpvdblUJOTsu1CWevkZvvCfRrMBZJPofjCUOcI+LQ9ltDDNRcCTVCZEux7FKDO9UMk0JNZOTjvsYMF2hxy4+jHUfgMOfZ0Nto/7syymk4GwgQ1utArKwx0gyJJP+iCi9uVwItdQR+HvaMScmGg3B6KtlthRuLF0eif7ijKMPA5cHYJW5MCRvY+8iVTCCnI4UF6DEVC6xZ8UaiB+w1PszwV0UV6SEz6MaXjFTgFjt00C4KP8j7SLrxsNnHhnkRTYlzMNm1XyYMGY2gup0yGpcG54+g0j3k5hTbMijqx6EpQfAU9ZYTaG2TS2XAvVDdEyxmE2Pq6AWPjLIun6HKM4d3C4tCSb9uCxaN8DzOLvsbbh5WRK2GF6FoehvmRH7n1DrGx1X7GW1GI1IfCkyzKyT009rwjXzhwwbuhsnK2h1y1eWYQT4tsa4WnEg0HL+jwrgS4E1Yq4iaEzR2FkHj/IomIPqbhENHuE6kphkCUw2+BoC+Ap2Oki9VaNxDTwRt86PiJM+wsRhtZJrC2djjZ6cwUEblrYglXwxjSub/2HqBnkNcS6chidEehiV1YtLadlyYMPQEtWDchGtqnnOj118wyxBGq5/A6xYwjyi0aVxdCRj/7i+xt2V2V2M7EHsRyxHY9oM9ZhXRm/0NdPkdgZMGWyLayxORXRx458pkcVfgmAOJ7jg85MhkJKnyhcO7GvIrA7sRKdQhZv8qD58NdGSyj2bAKmsMa+Fktt/iE0ag7HL0Lhm3ZEXI09oe3GiumfZITTKqwEYGGSrsSbIyWdRhq/A1WUJpJOCKLaHXbZwJCtLfY2poSmT03pD0F8uENTr5H/AGzbTLmxH0LNQoDJhs10Xytd4gskJtXWJ9ZZEUt84UjBnD0IbOcY0Se4DCo7B39xYY3SMvZjdfb4N4Qwkldopq1qdoWZ8AMbOemRkIfwyevOaETH9BOaT5IrfNkEiLHsdKO3ovbb5IQdmtjnRBGgrs3SbbCURPuZxPIW6AIYqDjFjEJV8iJxgb6UUR5o0ySnM71MYe//AFFMeF4bghKEvZSUOXUPkPlms4Gy0beThxtUv7758IfoygsiY+9URW3jIsjDs6GOvApiTHbMj8vL5JeUo5/0g3ir5IiZpJmxqUv6oarxuC3dFhwViJvWZIQszDLtVwXOVG7TM6HrIkDFSrZtGCMqoh6Vr9QWYVyYrTYph3+Ala1aQlkT6GO+jI3JHGhVbMGclfoaaKQaQxiWrHI9mEoy5KvcHDDGy+3AjTipDw+FsHuVptYT5MtyOjLpj1yPLrx8i2b/AKFUzWQsy0cTR40xHT89jA+nZDsOg+6wE0jUaZwXWOwsNhnt7EOQmNODsMqyrxgpaR5EPm8ctGUS5RwIRPkc9idcy62REaD4MjYptcjPHaocFpu4mR+oTCcB9/sFtWC5BXnoTHRl7E0qc2KFtNobNygcOu0+jlxLsQ1tcDbyZPYsTb5FKlLoiiYEzv8A0GPDOPK+MaDSFKC14djETyzD9CBNhc0JjLEGJjXgrhgHPehNabEuicTZ0qyZ7NQlyhRo7bN6FwxTAYJDnuV+R2qSglVN5mBlZHZmW9hQJUuWPcSS5Jra2ZQxSJJlQevhOB+Y6AU207eG+tY0c2LkWixex8hOsskm8g2NtIztcZN0TZ7wGeR1ClZE0siSIw6DoJNGmvYryuGJyyysWtslTYVhJkyvzC7HjqrwQx64/Qnj8iy7EO4LTbFb4FbRgLZ0kocyET8AYWr03j0KbSRNFN+xqBuzNAXwaOmcQQzT7OjVtGXF62YZ4E2aDWkmlMQz3LPCZXo+d4zK26x5gKtFJVvQw8D1qP2ciGCp5QXybnsTb2t1gTWwtvwGDQYYgivBMMsMrwJI5+hbFX/YPwhiL5wV5AtDxkbOKbF+GxkvwyCU8bE7fNgUlkekxkNiFZJGbPQI1lHeMZWDkDuXRgl4IzfGM4kw7FUrXItvStjC52ySxIzggX2MUyFHsZ5isLIvXyODaWB6bcnZpnMkLRoW8huoXRvyfyUyLWjYx1kSE6qwwbcTsBTphSvcl56E2rHc52JWisthMtvaGkGJbvfAhTDQpaiiFaC00zo68SCMENkiJL9Oslbe88EKFyfIhoYe99jK3sHNS+RRQ+Iw6L6CGjWL/gbK4/ozr24g3TnZcbU7GUcVikNYoxriqzVKsQ2lq2hfXMjFdTkKlkEvfqMRIeH2N64PI5ZYWxbJN0m8EHU3TVDJzHhlWrgO9pgwgq+UYCzgXikezf5/7iCM+F458aoOy1/JL8EqpmCCbp1CqUXo6MrCisi+3jo9JTSwDUyqLrk4I6JJvJ2scjw1xC2x/JBUhtCc98wdirkGRNlgcNUrgnGHdF0yXoezNEZa1ssRY4Ynop0LaevsKOphCsNMsxlZ0bqItj27aT/gaxfu8mEE2yxZLQ44pXsLWelDXsAWE5ZMhfsb5X6GN7WPrsfheOmN4RoRbOMm43/oiBCl+HNfRTUSxkz48Y8obpYybEyTh/QprQfx9ENrtbVMOhPA6Gu1fAjxVwryODRGhy9q0xz5czgUjMyQatzmjqhwMXYzt8kR0TKHPk+wpMneWQizA3CMcASdZpiDXlzi9FZFM5KTU6tfIkLE1/hjtlNKJoVJeg97JGI252Jkutn/AHAjeqjUnYiud/3HwM9H0xeUxZYkGkPy8zf4Q15lbQW9D0LaLHIisZBBiw9bGPTwZ421jYVHhiCOg+thz0dqOSyD4EMuFOsOjDnA6ilv2JVoS5NZf8hUVXYkba1whyRlwhw0E8dGyZcDsRVq8DB/EYnN/aCCMVsDB7aLQm69h1MiLii/zlsTj7NjJLOyImb56OenfiOEzsJx9EJCMSaGg9kuV0Mu1Gtog028M3Y3TN7G3sfmY1A1AarzCCeOgql7SMasWg7SB6mQZk/YIw17hBiewWgYxDXZyTUVjfQsXKRKRVrsSm4lWFsZmxOaiCinGq4Pjq1S3KR7bToY8YXg0Ki7MuQjsjYaOtWcDtjfY4rkDN4bVGjgfaEch9hOk2VwxE3gRrrC2OwHwVx8olNR+xf9w17EFZ6RKpIayzQaLTYg4RsdjExUW14hPL/Btt9RE1p4DFyUdM6+LxYQdrbDztGnS00iysJo2DabeDVawd0vqJRgwvJnARaComAzwUsjc/RZXQTVM8tCoNRZPgdQP2xSYUKVIcFJJuwInBwZQpvAg+U3hEV1iNpnJD84fDHdcce2ISO3wPTM7HLe+lOWHXyNNOmhSJU+zEdwq38CeyZ9XoW1OwdM5GM7rnKEsD7ZQ2/Cy3A1kyQ8LsT8EwNBLZqh38iM5a3w0NUjcdzw4Q8s8e9B/cs6Q4DNofQlUdddFcgzwWGpoXCGtMZoGq+hF8m8IPe9eCHzbmLtu04lRyXyQ/QkKnT5OT20U4/0GDFzsoCMsU54yXVGehOtVHtPPY6reha9D0TCYx22xpjZT/KFLlA22Sj2Ut9hGy1f/uONMWzpYrKtE2umLZppCi7FCgRGa2yOokOHdMmfNPrxoaVeRwOWxJ2HzWTiaHXkSTXAm72DNmNEvCZNo6oVmwRlGbS/BNTV3oxIqnJev/sYWVsAjEWZnsxrDoJUzKLd66IKEnCGmObcFapNqoZ0WfKM/rWvZt00yX7LjFYVBR8YVJVLY7pLBo2ffT4IrKOGzgpp1wWJg5DavfJlXcz6MWkbCayGxrrHp8izGVHPBmmxvN6Y0bEw1wyNtgQrRzG6Y+uzNYOATOTBmkZein2GHN5HCJIw8P2OzlzCMYU+hBD7lYIbn9IT5Q2lyMU0TlSS8285II9fogY+hZMG61yIGGZnAzIrP0bEv6EwLZwuxxU2ngVE6UPNyM+XT9oem5DWe0OYKqxzat9HCdGKMit1D0VwSRN7FHAbJZejMp+ezOVJcit2GJP7+SuxOuSuyrsdWRJ5FLLFeRsdTOcY3Om3Rm/c/wDiMazDjD6nknyIfsNl5Ngo/YeqtedDpRIOJvi6YvK0xjyFykMSfoOs70jQHoYeQRinAPpd6EWAb0aSrCfYc+gIXCO4hBvLFpIUZ3gMMQ6ZqMyolxxSTGfEEhOmyfDGEmiECVsNz5+fwZyK2IfJBtsYbMOcBi5iNo02ufgWW92C2bReRJQTcxD+Qg2EmHYQM2OtCtrIhzchrtnI3Sr2Kkjs46M2Vggulv0Iyd8jP2PBHxVhGBz2TFQdNwHne8FMswG4Y49Ckw22xBRujC/qvk7BRu9kMeUohFyiVYq4OWIEUwetiRcNm+hPB7cR7kbFMzgUq5yEOuqf0fs+PwficiZRoTn8pgyX8Ftr1gWGmxVUjgh7OKZPLRkpgxKqfQz4YlnIWswg6XELDJ1drkbWU4sMg62nsrkfVHoUWx6UfQwWagvXiBnJOhOZmGgkpOC2qStaIfsqaVF/YlBplE4NhV12WMzCCGf3EqkpyIVmQ8wTceDjySZY/MTk5qEcI+406cxsL02qI1l9IpatpBJZt/BxeRiQ5VKUZiHKTNKiFbQtRiLU+BS1ZOCNpYrYhDMrQhJXP+RSqwq0MhSSxhvtS6FqlF8kfO+CHBRxuioVuvsTrk/QtjG02xSrh5H7fNoYtpg01yMPybQxI4DUblK0Xi4eHBOQ0KrNt/IlRcWCmsG/4FGkliPfjUPWtNmHTZU8MR8JZDlcbQdaHpDNpsV3RbX6MORBKa/qzX45HSlGZ8sXiOC1+PPsepRqWdfQh3eQxAshnsTOiePQ5GaXsKGcCcyENMQYwSg0reB0umhC5meP0djlpVCViahl7XCKmymjRWTTLgYE+hWzCexOCqwVyfp5FAf7CcWjtGYa30Z+R4MkyKsUdC40vMJ/f2OTfIsXpjZOM2yr4IwQEU+AJY0nLSJgPlCaTTCoEJi9PQetBGomRGUY2V6IdhjYGKro6XASFXLkdRyTThdsLRgVXIZCnsTeeP7F1DfnkziqER9Ly4JoLBqeCIUquyCGZTBSCZsjGdJ6WDFE226TCkbIQAyzRlfkzW1ZLaFmirLA9OjGBnb3Ei2SWpTHYYcsMkjQTHHeEcJvBiDme3/gmUWBf9zZUfHh78sGF4bF4evN8rY9jOfOA0Mod9nq6x4evL1JCplij2EjGemKtcmin8jYlhl7Rg0ItPIgS3YmlmfTDSGgpuowlGHkXujQeVLkaA6G5BaERBIeJHOSCfyZXgbwuDvwyYW4/IJ2pmZmZCtgipq57GyzR5ysJb9itJMTMI0qV8FWHOEcFyLUd5GHmEzlNDcRF+iyyjG7oQ/NsJjWeWMtlawLk5LCQ8cnezJwb5GrPaGJVzYNdiK6EFFfQaZccr0Yl3AQ1DtkYfD6N1RvLFvUxLRQKzU9B29bhHNqUhEKqRgrDY6LvgZULLyZnpk2VIFs3NQW/uCss7WCWuhksRu0alxifdFOagzK/wDuTyx58uD+PxW/C8X8VoZwRFOOEZgEcvl8fyMHGOBJ0XI1bsESYr2N12uhZhZryPayTEpOTKnxBCWeuRJXc8jIm6CUxQyJTM9CIdZER4N2XQmm8W9FhNYcTHkqGQY1T6Hs1yN2ogZ1sXbBqPVDHAS0Kqjy2JnlNxj2WFyZaLquI7NQLnULHKaaSJc+rBHlM9FA8fY2h6UToZERSdDNMhsV3gsvoZJyRnZCtmIIFqVFxMoVN0VmOzJ8eWxPWYKakzgRWuLMFdz9iPsPKoxLZxnQw5t6eziUF6U28CKllhXkpk2NPSp/wUo1+xDG/JCl99lldqGKql4FJPNXwzkTgxjE0T+h5nhiyQCx2Gs2mI7KhyHNMxN9jMYZ/wC3kf430P34VnyJrzscf8HIxHbo0tSsjUc8pN1Bpf8AuHuXSLqfGhozMUAzSyEUT4A1n2EiZ7F8UoJyMrYpSfCyIKgjueitaR8iy0lJSVTCwOqbWGQxDCHzYXgTZ2cIXCIwawtsVm+Qj6tofYjoyC+zHxODKjkOwSyvZEGpc3fyQg5S3Kk0OwbwzwR73La4FS9B6o0THc3h0YB4T9hk4aRrffi2xkbDpUY/wDkc22JaRMmLOhRSRukkbWGOTwwRbEKgV7Y+w5GaMPfGaHJBm0kVexNnFYkVqsOjUDkNDFysvwKph1tcDLUmnY7Ow3lCUiQbV1pjM3g+ezF2McqXtCW26ZRPvYcs80TGsXsHhXeTEFVYxQyE6hVENFTsmZ/6i+kfFGwzVUS5pE3cfohtNRti355/LRRa8P8AB+WLzkjM7FDCmIbaPBZmuDH0Y9ZEYsVP3oXFewwK5Yqr0WVSvBbRPBiJ2mU3/QzeRp9CAfZiLp33jfNiPSFMWDmDVmB2IOmWXyMPXgfZHB1L2DM1hvImApMjtq8XYxITqEUo1aG6I0hJMjOZPgRWJ5GEcxYWCaYpMyZgeiMNqKz4kU1jyoMEasrXsbb4sHMCRgFlkXRVNJloeqBgJTggJzwiRKqfARyG7yIxSgeTMy3oX1RrDJtpeOzEpMD92rDFVy5MxpvZzLLa9FTkkwYyLTpauqJO3dDbW6lqU9DaBNYkJExCFxivkT3eTGFFlZLSOcnAKrb5YhYjWGT1RQr2KbZ/7ihexCW4N8XyP00oP3kz+LJfChf+RNvCRWybh7kFHjolccJUtBV0MYYDeIxNyosaoJnNBQvg5WaKIjM9DVtLgWq9Wj0jbIvPhsjYoQgF+SK2zJo7oI6w8dCjlgwQhWZ/A1UJIxEk62YUxpDAoOZnwDv7pZdf1h23y0ZwwNG0o9i2Nh72xv29CPDD+QwTf+Cat1xczUma6UbKfEkfoI6KYr6D3dg1DKnwM8oILRW+QYtNBeFQWm84a6IUjZ4FNVXaMmjtwaC9gktz8DflChiRbDWL7wYsNLEujdbZPAqNul6GQhvltDK9lTGeRsM46sYckW0rJR5KcP2Yi6qDEW02/DEcaq9aEKdeIzuOIOm7yJJBZwGtcaAjCSxsmtcuB2n/ANxM6HCQa6ygnpx4XhBeHse0IXl/hhHAvwe1nwXgoG+gsHO+x1GGo+CJL4ObteCsgJZBBHaEmfdEDvFMw5ide2HLjkuY4yLR0JpY2iKz2XZSFmivRJh6PoJXOXvqOzdWFORbBnJqxNlSgkim8G8ZhofAypgcmPVyCnieWRF5s8jfZId40LMSZ8DD0v2sPQtDqxmCA1ikxN+ObpoVfsUhBbGTHWQ7tDGjboP9jgWwsNmEMyytkE1E42Ji1ROzYK9iEnmmQ8Z0LZtNVhDKiaLLGRgS9pQbw0RYURoixU+Ro6TcFpHtZgkkQ5GRZa5JolgD+6hetEEjkJoSxuGhONX/AAYfEjfpoYOxZFquIIJyGZeJxi1A2mW/t5NM5KNDZ8GTJnyznwtG/DF5flFORzxYPlHmogxEbyeRLJXlSDoSMiAuCEeb2L7bWoIfuFhWFjYqtCT/AGLn8TEpXpQXXsXL6JcBsdukDM/NkKyRcwjByw5NcYYk5J5XAyopNQeAxRj3g0xJr0NlrPRMNkGxj4Z3W3s0APQQf7oNWrjs5OGxTHYU9pOfHBJnFGGaHBzkQ8MvPRMPbfRgemi9CyUnaI+Uc3ZtdyVEJb0qD4zsbdLvZFzn14tmb0LlTkKwKXYuiaR2K3i4gtqgU7pU12KMw7G9mWILoSc2x9jzCd5RLrfKQ5XByTYNjotLOChSho6Kx+AazRl7FZHxGxtUt6ExOdbeVwK2swx21QylNNpP8CJtmZTbmgr4g5ScNoeU2LDxMia2uwhZB/UuxOvQ2fwQyjTF4exjKJ+H+D/FJsKHPk4F0aePZglWhmBWtIqNtWtDHkZGaFtIzyYIEOQqOHMc9D3akTBLhBR5SfRuluweQ5RXPTa5Yh4tskgwmINuydjEolyZOgvAM2x6UxaGKKq9QQpiaozn0L90V0WZ79I5d2T42UDVvdsgjD6HpOSW6GtFexBiZDaCMZs3CBuVJo0yKa7ekWTeXPEFd6IMpD+AguDjhI3YmBrpzhHEEmwVkK29jGRyvkTFD1OUb1fAdodehrU0jYGex0lSNtiso/0UimcGZXB93GFt3+WKabu0L6Vrsopspdqs4Gjhs8JaFjqsQfSSPgoxvYLzRQtcOxEUb7RZVrVDJtCVYjY8GPOAn8ouZxikfP2JJE/BGm2xETP/AFK0xti+GPXlTy/wKeF4pjyvHyLqmEStRjrbQR9JKptsUJ6EaOjM3+hLv2ZE1yLZpoVJWhoF2iqrSP5EBzCEjSlZpSYC7KlvZLuc49mD4aI2TAd/Sj4zTIdTCZpvkqaBCVlbFufAcNtDWAoxa5ivWtqwSzQGToK1SZG6U2ejGFeYRuvo5iJYqN7IUjhn26P0P29mcXB2P0+TOQeXRLOywRjm6EOG5Vx4gzeicg7ZaH0cjAUA4iAs4HYbAKWYK3RbUMZq7M38D6tk4GN+k2IxpcvoVsMGyJ9h1XhLBdi+6rCfBcYj4HdbCuRhOMMWJ1mw8OnwhTLbTRUxaCcScqQdzWkY8xvbPoyjxoTDzinsAQXMbDnLdidU2imIw8li4GOtv/uNQ/gQzg2PxPflmxDgocfloevEbwraFdcSsaWq29FlutDqQQvX2P8A4DpoI6yaLBvIw5eg6hilXqWHyNuabaiw2ZQdU8ugjpV2MZh224sGZ5X8jZCv+BHU+4HXg260zT5t4SENGz67LncGpwJzldHsYimdCUWjliEFQbltUnYqlNngkviPgT4mzU66MqDYcYqXL2PTcTIsMrxMOxOI0KhQZPjkdtGuV0TnA3nYk7f3L6HoWUYUextuYOwjP1R/sO3mMnjT5MykLVs8fN6Kr44wjZx6yLxTnJiak2JTkCG4L+R3BeDwTXk+Ohh2emQlJvhotVbMcjezYY+oy7CPBWtuy1VZYZOmlYQG8HkYbNuk8ijWhhqpbkJsNNi/TS/2IcLHKa00Kp+vZMwtsmuVC5wF4OQtNh5EmWuexdZTk+cn9t7OR78M48cHHh+cEJ44OPxejg+SUr/Acn5+RVPkNNvetDNIzJH0WHc0bKegS4aRZlB07DUPjDJkw01v2HyEaxR3wVGMatJBWvoHTc+UG6kKJnJDtdDhKGqEU2QaYllDTwjMFzlYkUbDa0cNIspGP2ZLHuNM490MJsjFLFTAdcxehZSfIKH2Evav9DvX12ClDcQrJYqKEmKmatgVZE3YGGy6Qclj+wl34PS7JFOxd7DggvQzZnc9j0d+GWSZmKSIOIz7AKcC2L/I6ebGKczTNTkUyCv5LiaSTfsVvZ/kzTLR9npj2R6jvtVgTiMh+jELtZE9M/gC28cnwMpLeh0CwRfvGXkeANwBrQ5wliD5wO30PeiiFZInwDj0FD0UISf0K0yYNZRiAnTvJW3/ANzEQ9j8r875bZsXRpwaz4cHEHheHycGdw3K/FC9Pkk3hkI0ndDWmj2I+IhXq7Hri5hOnIcpqjFb1IICraGj+CDVTIy+JUSQpNhdjymNn6Kq1PMTV3jmipcEWhVqSKSwaxkzENOuDU5XwxZUWpkR+03yLsqNF6W9oekpnxsszsTtWjYwaTNHE6B5mVwyDS2dwJyuCCoinm0aVFgwKp2KBbTQ8CXJOhZG4U1kEuvIJGO26QacsfhmQhIxpln+B+iQiTZBf7M0C2VAS4yXRyEwcqxGczi6CXJF6Fpzi5RLc9gz+7NPge6Gv1D0c6tehBEdJM1BS7BNhSan7KPvoa03PBswtcMvYdsLNh7ppdj5FuScUPRnMy6M9Pk+B6GqbDQzZjo5jJRjCOE/2Xzf941VnysmjXij8Pxx4rL4R75M3yzjwnmibz7MIfJQ0p7wOwWR46waZNIJj5sxaEo2Gc2khbMFVbHeF50+BXWJQq2Mb+Ye8ota4OFeX218CSqddi6XmMBnApKNiq+SwxjU7c4g4sIY+bWTOxNhtO6+xq9DlYGELQvwO7HqGmHv7tIqxMnMIxYXVgtdmVnkeaPuEmR4nSa6wm2Mtb4KZhMpq+jZrw3vxVXqa4M842JqI8GaVqI2VEUf7RjWbaQ8MfERrV0iuG202Aa3CGopsynIs0YxgiGmd7HwVTk+TX03WGNrOXBhs6xwLzMfIm2SFEtrdClQnKvka2wP9CRb5dJLsu2Bj9qqCGlXaa57+QXatJdBB05DbIbbYvZqbQmyB3Gl2aLhs/QgzXYaf975x50Fox+DOPDcEMXmeUY8psflyNbWT8QNMqeWSqYeriMSPVZHlnCWB2kT5mObEodYHKtnkkxb0IP7mJMdIERW2vEGitwyTr6EXkWhdlrkHK+37F1d5sUlka2Qg+UILTBKq/6iYsZPPoQ2sM2nI80mie1wMbiH8uKCd0+iqTbZHwTVEkLhj9EgSYUeWRsc4V232cDvm0jb3hMvE8Fdr5Lpbg5TrGlw8FKj/jj0XLF6OZ9xO0j0aFdgi3vuxB/jANetDV4BFWUMTawZW0WitHnIxTmWdq6dFshJPkw56Yqkli5G0raC+fIT5FBqsmQr0vHsy2sXYeiPoZOGxxMLgwp+7CHekFGjPJp68VQXyNU9bHN/+vlrzrgWiL8efHz+f2Y5/BmCFeDKk+RurI+WJFXDHIFpWxMyYGMKlNVNmvR3HRdkTYVLPKJRsuVZmkopaExBexDg6GELGYxCE3kNPpKSMRPLpBqPexa6cmIcamGsKMi5A9qLpmDeOi8FaybQ+FpmyZxxXZhVGLYLDdRhF4BOiRAqmEaheQnWGapmKx7FwcpihXPAmq29moPgrDvYfY7k5CbAuZl4sqQpDsCZdDpZnH2JWNfuRwlOCwd7TgTm12+x7r++BhEJsEiTo1eTFBvfoSORrDEtQ6fQuuzbMUegoMX42g1xU6QyubLEuHIvpNlkKJebLHSmm5oTnhPaEO8418F092EslmBccX6BqxvxEzTdJGh6DkR/IeyxWhCx0Zrre/CbeXf+z8740TzyNvy/w3jwSEs+W/MI0NNsfeKgoZitA9FUrwKOlWbx0dDv4Ckw36D+xHyGZJXPRrBV3MibCau2RMwz2WXsUeRy4EIeS90bEkkvDpcr3ESa2Y6NBH991keVK8G58vhDNsIEV3Gtr4wZh+WfRlzWEvY9NJUxVX7S52zxSJvCHAlRuINvLVlYq+Rho2jFUTA4yUp9Qak2YLkJtvJiRyOaWUkj7H2JFTEKkwqYovDTp8YjpcZliaTZIsKf6HhOtxhibPkv6JyQOi5So8uOUfJgwZmJLmkKCehHQ3BhDF1DXHPHAi9ZXDJGamaMLJyiQAqanIqlJWciUfk+TQ5dhdGBc7voKP4HRsi2qxX/AMwCWvbJY9vJIXGSM4ZRmX/d+ceHrzB/iTORnz+CF4QxeUQqMNiSbF/Ztu+iM6skYag6M4UN0ysQotmeIyr1mi4S0MtEnkY9bXBTJNEajUy0Msa0CI0yV6E4NrgxlUzy0YSQ0LRVN5gzQ1iW8OCTGBL9iFM+VLzgMSVV44EgyXCKcRYFbFbdlkUmcC0RcmNl6cmC0n0pr0xKueRpEuRcmDsIvbCqGm1se1LUGqm6ZOBuSskUIK4+QsDe8IZ7Uh8sd2JS7oNSTZtEbbegKViaJbXh4JQLRmNfOj7FozV/smTkBKdSlUKF2ENQgre0OamF+gvDyWHZDhpRrdwoRXoQRSFoXJCk+emhpNvSZvJBBEdgLf1g6VdFPl4bol0G6LFYlV7MjA8P12f2/ZPH0ceIa/Bb8NXkXh/kjn8KXyyUQtuJfyRM5puwwtcPDdDKHGajd5U50rp2OBki+WZp0Eo2RISNosgnVp4aZSrc49mgZctCRql00JXbTl9mKzc3RBpSKobPkIL/AE6JEjxAmu7v2UDXuxqz/kCex3J+7kfhKelTDIHcWh1DK9b4hQgaZyY7j1ODbbqaLZTowfldISxcdCHbbPsexhvRUP8A+Ay1W/djM94uxYvNJjfhE8FzfInnhGICYsTgakl9ESDDbHHsjGQ2GRgHZrY2e2Ks+xGNC70NLyeXRBkZTTQl0Z4Ndj6UOgjFsz7RNmGl6MJfmWq7PQykscolDp+TFa8LVmc5MCed0WtkGI0HOaPgOiHWF8jm4NezbSWIqv8AJyRyh58p8DfRot/t58Z4MmaY8MXhiJkh9fjv/iz5+DLKRCbTsyMHDfsRKhtDjaFdIRnOb6Ek+oxnoKPVmTQrWlF6sy4Crzo0e8g8yuzQdD3iZDy+D9REvqc8MdY0FiRoRD8BEGpvLL30Pkh85n49r0XBaCxkNSFQ1RpIxaiyRe5JbTgMILIzfRXUj8RrMg0MBzxsSeUaF2y6uw+ckQVKtvArqj8E1fsGvOJtE2s2vCwLxD+eyo+Cuw6tOCRMkbR2xqSHaB6D8vArpoTcSItqBRqjj/XQRS8yb2V9CDGaNhmSg9BtaqjD9DDZCqp5jCdmLApWBHzyQQ5GK6W+xV8IcVWJS6sOpCNkSCMWxXYQ/mhshukuD+j78Lxjxz4awcbMTd8M9GPCaEIo5Ofw0IXnXnPXpC1WsYHWkRQNTCXAxyN19C32m0mdj62IXVkbt4rOYaYmPLKJJVeALUlZnB8lfI9HUwI9wk6UJ3jIywR6MZmnV0JWsuopPIrtE6OMQIeCqkG6tEAs+2M8U7uQ413HVVFG0NaZiWDQkZsyTEooDdSqb9oeWHPRyh87zSDmBbdPVgXmq23ZNl6FlkMRDGtzfRY1m2SoLj0MeaXR2ZpapYLgfo0HHACyGw8iTHoRngytG/UOSVtRns4TkyKtfRT1a8F+MgpJNYeSu94R8UAQG0QKObGMLPo5BTCP0gtzAWHNRbnd8DdtZUNq7437L1ZxGQWoKeD+j7Fn8Icj9CsJgiS/Jg4EcnJz+K/HgSDEiensZMwJ9kXssLsXwO6JJWHYobaMMSuSLgy/FwKQ5sRj7DBc9YOxcGMLk34nQk1Wy0KvpDgwRjCDBOPkZonvSHJdS+fadCSH/cDMdcw2THjYplXa9CUMSfwJBkm/kIqbVFpkzYV90xm8FRSOsuTLMhocCes7h2BqXl42N2X0cwTlqQyU8chTI2pwtXZnOsjTlGTxBHC9lDJtvYkXMGXJjZIuGG9kBTiDrUK5Qx2WTJFtIyJivYnYxU6Lexh4iFGykk9IRFVqIVH1WBBe0Vok+snwLtNg/LZRjNMPa52D05KbHkwsVSOLkVOzcCF2M5dotmmNjOjCyP2dKmY6sLFtqINr4GuJFTY/o+xY/FbF5fhHJCeS0fQ9nPli8GceWcCeUO/WDSm1sjNj5GhikWxmOZj6smEMxgj7UVG0dcCL1TC+AmT+RxEBk94h2geeLH7qGfLuFF5wiqQOXbp0MKm03RsfTsnwxXG2NbIWAHSOWIfrBRfSZS1/kZWNP1G8rHHbpj6ALtGZFU26hqsw0dxMGhL2OqEVJtt1ipu8TbG+Lew3Cs9wXK8abb/0KTvs5PtZZFyZBPUro1C76RluomUaZN3ngKNv84Rg5Dza2INk5YlDIu1bd9DPhKOyNFF8dSDPbbrHIzicRbQlwrgy+jAlgTEnOMbySNDURWbl1CfrMSXoymvHBimNaGbn9H2P8tH15+vHHijguBa/DJ68Po+/xYxYdejYehzFtvDeD7EReGgXsiepyQlCDz7EEHaTSyYWFfcOibEG6vyVcD2zg70oumh2EebFhZYWgTFMrUsu1wRtZcEWSnQujTSYWgyX7Mx9l42eQ9XrXAZBwp59mDJ4XJSEPFnKRWgFk5JD9n+jGy5HymBDi4ExoT7E0h76GiQXrPoW0x6Gcy+Hh7MZMUcN1uzwJ76kxjEIIs5DKJpDxkyyBqHEDgfiHVwLFI0PHWMhJcou+YGD21v7I3jbjZG1K06FakwYLZQ5fX4bENbatXKE9UDjAeGLnURaPIhOEtCqOXAxJKOHmmGBosT4gzS/+FblNQcqdlTPyT2UXow/p5/DjxSl8ZM+cS0ejguDEPgXl+PlmOvyZaoSwbz4G7w1ka9D5o0kdZ7g2+jmWqJ0x/gTG+/2cBni8iDJxPwYFkbEGLzN5bE5BYmWPzelDHK4cFYu/wAhredCP7mUOczm+hFH8I2oiK5H2q6Bi6byKz6IW/8AaMgfCLhVv/Aj591GS68P0x61P7bsZ7XRtIYjKINEnKEnwwuzK6HbcPYcJttUp1T+h6w6ceIhGT7xyJK/kIppSz2I3iTsxCPRsZg4fYasCynZxB2aeHnJCZ58HIUD354YpGEZvFNUODKL2DTSaw0MavkTU0Qk9P2e44PguVPI9lvAmGOFw8Bm3KJdSjTG5PYnvlA7QV5KQqFJJhoxymMb0GRs+yCP7/sg2VfmvGPCSk8s4FrwvD8Y/wCBqeLGZ1ZKlPOBHS9SjH0dWz6nI9JqpBRHE5vaNEZ2jXqSgjwEw1CWwhT8WErjmT0Za7/KODMKTOELfS0IlimSp6YFu4m1RRmy0cB6IS5SbG9hB2HEmaqXI5citGjeV8hFB97D0bliF8jkQf2D1BF0rRctlLBvxGQbiM8YqMVmm3UaDZ8GpDLCEOSyTW4skL5MMcHcBN9BLwX8BWKwNRPAwJxNDol4GnFsyLK8a3e2Zl9Pga+bjY764K9YTSJxUc/ItlVj4HN58mW6YuUuQuypmHQ3uekLpMLkrat+x0oj8BD+v7JnkwjH4a/C+IdvF8r8ufC/GebkenUGfBgk8Y9jNK66FH8zGNzr9DvFbaf0NJk3QeRqTaZDqtjEzRLGdkpewU2irL2YA25gcW21v0PqGn5GYkSTYTRFpnuHPo+cmyxtYQmJtyhysuQfrT4BQqTpibmrXo6xPDCGoU0L2eWhXbZ2uy1u6G8Qjx0aDnoacqMdex59HKGffhIVTPRjHCaJ+KVlcgz3OnC0YGsx7Id7fDssv3U9Ay2QzU88DsmgmdWQFpVGSW7EHVT5Ql/xINZpNBagkml8Eozii0R1VPIay1ch1r0TyOTL0UjVIxGeXsRP7a2XquCIWIeouxhWOxTb1+Gj5H/r8nOx7MDH4efM8TwzRfCFs58MVhk5/wCBeIbyLKJXScY9CA8h5HcS+i+xpwOtDNInx9ofS2nT5GTet+zAURjKWi68LfsgbWxMWDFHsdYdiIRBWRVsT9kZHIh2+wE6ZdYQtW4bdaEMd4Iik2k9Nmjk5o401sqZ0wknQguFafCaHRPGRiXDDuR1+JvP5WfAXXRKPWqpCgeFYglxqvBGmNYWmAmg27HNxSPJb61gJ7dqvZztKXsXUzwFThopO8C10a2tPbEafgIpqTqhOFdg174wJJXdCVJPiGJrBWj5JjPaLa2zNRNmLzdDITpI9nDzr+T+r7/LHl+HhnvzSiF45OfHAvC8cj2cjEVl8IwTo5wY2P2AhdE0cSjDKCu8fDEKyoLjnhCS96M0J4G8sTGOtDAj/dSD41Bb2vJyC+MofcYgYqOYr4cHaZh2TZYx7BZNzAIX4ElGdC97SHpeOIZusP0DTOKaDtIKyWmDnAnwB6IxB1CbxyGJuYEuKS2lPLdiyMiUY+CSesRgmcBfndQ4ojY7nJD0eNQRiT2OowMBZcB2pRUQ6cgRxgqKdqrCJSlwGOhsxm2GVqNV2LPfDA977FOXpqHDCQmApwuxW3FyNy8teF+Vp8n932czzofBj/h+SEF55J+b3+a8aPvgmrgKq12EtqtsjKH8EQjRc/Iw76XLRJom3JoiX8S1lK+yFInOHeyXFJEYpZZZmN2phDxNIa087hZTCypzL3C2mq88jzsvkjMrAlI1uoqri4LL1ijGKpMDHiV4yWnl0Vw+Ta7XozFo2tFx4/kzNDzMMSzgbzCC2uuSV/AQVnSmxGyuu5Yus3gddgcGVgkU5GxdjwNbq9fRyFxeytlhggG1RrszwbURht2OMujzIggrZsRQNG+YshnOMzwQw2Q0DMirWyZlHUhzuLIZYZ0MnlRRawhzw4oaxghGr+z7Pg2Pwyo+Rf7fJ/I4nPhnI/ZYsD1+D2P8MiJ4U8PY/wAeTkfmlExYd8DaK5rglE3sjJe9FPGhxbKg6GftxJJHD4G1PGBgYE7iFjWoj3eSHk+AMntGgUTQqnS5KotR9BRP3OBNwIn3T0RbZehRxEWmRMwcQYe6i5K16nhKO0NqZUVYjo5vgU5VCrPVwNvpRE1uM6KvGjRJfkJSM9Rrg5hwa3YUDw4N65wNZMtGpSkVDJVmwyWouxZsZMNgKi3EtDy/oG/sh5AescZc0weWSKNBmnRYZrFhkjaK6ejCY1SZ5PuA5Xlmj5P7vs5Fu+OGcGDHZnzkfhecFvjUx7Ezn9+BAG/vhFc1+HJyckf4rQxGBh02XDhIh27PYhA2er2FSo1kVmO1yWXn+gyDW632KVhAncdvocDixHm/lyop0+f6OuXQVo1mm6y4Eq5M+ELrxRDRrPQjaxQ9tnk+h7jLJcjS79iyogsQYtmij6E85R7o36JcjXsvse7TjxGxquByYe0Q8UjTx2JMeMaLLeUwmjwfAprk21vo5ORKWB7fHKFYokZgzoRuPPvRFKMJkpnF+g0HcjHevGx680VwQK+VZI7QayeWIXnGzORzVMhWB8jZMlyW3M4z44Khlq8EN6Mv6+fC8cM4XiLkb6KS8mfwP8DNfHItZp9hWFbHAvNu5/DjzWPQvPBx5QhRxsZoxCWB3daMsqZKTpg02DoxLrl7EEij7RdfQEDQkEAsJ+w62tjI0OwY1Wmoym9F7URYHxIjWVtDcyJb4GutctjyT4ijcS36PWMk/WIQuVUMm6hPYLOBNKmZzgNtYgzPkxwcCI+zpttj9Ai32chMaIbplkB7FbB0orE08sywbLwZaTqe6ZRA4nWcmBwDVy8Mtmmo5SMhe4xMcfjqSsdIMLkTplp7M14nXsx70QUU7JlCnczZssvZz5x2SYMMH932VF868tIaJ5X4wexduDzyZK3Ghthm/k/J/nk4IxeWv2KC8rAa2fRsdtCyltiw7LoeeILVyJLEK0yaHUafoLLPUlngVDNHhyyba+y6WHkJUug1ArxWK6hXwMElbpnRtY9msicnOnYxtx7MjV4zf0ey4E48ijQ0QwSG1NDm0zf4ocVHBVKLpikp9DpSInRNaKIs7ES02uzgwmHsw/dPkjMHPtvK8JBRaxDNRHoINnJheb0VOWHKD3oojCao4ZJIKB2fQqS8DaMjds58Ii8LZ/Z9k8r8Ofxz4pceNZJtGqdxsKcsN7HbIoNlTNKUpTEGTHiGRJt+X+GRnAx92fJhMBWMxchfIWg2XP8AQsKsNsZLCb8GwMsM5QnK2xD+qigk9IQhWbktyI4J9CimhJ46paVW8iRieH2PQT5U6dK54HX60HhEOEcgjDecCmKjQ06pDeFdnoNi2Pz+hoykOy0hszqo9GR7eh0JpcsdMejgsoZV7cymNWPSG7doXUSmmjhvPgQuvrqQ0yxijJ+7gXhFDhtBo7qPaYxlhUZlZyImqvsdnsrKP7HXgcS2c+NEnhI/s+/zY/wflhaHSFvISksRiQ8OiIbPbNFG7SZ/GDGMXg6Lw/wXy3EohjpzQ6dXTF9SDAe1BM0bZRzVaHlXNB/dQxzYETPAmNBO1IVFvZE6zR7ihmMOaEmZwfV/JLMbYS1KpA3lsyRp6EJJvJNlHhrAsg9mUXASjOBTORT/APiCzRT5Cw5Pob4J3KMpBu0xMfT1kZsRBlkpuc9ND04StDtw9/QjiB3CnEhi00IbrsKl0r1HLRpHEE0Ow1pmDE+DPVJJjVTTCCOfPz4Wz+z7NeYcD8OCNfZpw1jyvDtyBoawyiJSF2hvghdJj+RxXnH4Uon4ZwcGAoYMFKcGkUb4MBsJiT5dGZjBSMGBzB7MHNGBkNvQss+iBKsm5yF8qbGOpvDExU5NciNJyMVab7GZxawf8mKSQnaYsyVaMcnpFVQslGDnJcpvZgbxhBNiZKJ/AzopCe4g51j7CHxWrFwJUcDP9hhTIj9WRsI1hjJ/Awhv84TKFb6mRJqiVGeihvqyZaIZ9AZd+ik9UKLaZbrnxRijMvoMWfDGpG8mY4r6eX5ezfg/o+z5/DNHnxjwvyyZcu9i9hZ7yUQJSuxoIqYiOiWydwIflQ58bHoWiYMDlMEIceVDHy4G9ib9ncAy9vBm1pvRwIZiLGS1Iroxojw5GYOOs8zs6qFUWTT+xM8MDOX7Gj4uSQiNo+RsdtoWnE3scsixmWfBv7G20XE5EmRZMib4KNtIfBJGKbKC56G8tdDmKrP9DBlKSDO7GEI+ks3sVaHRSk4OZwxpTxtUz1s8DYdPSGNU+RDwuSk/gyNYVtXA91GS6wUYxTkyVxzloxNNCMdiWL2bDeTIImUWqE8GydHEXlmfG/G40L/uyD8nIk6T80Eci+SuzPYlNPwWXVJcskD/ADf4cj3+MQxE62XA10GRtUy4huX4NPWGv2RVxH6USd7jotwUrTs8kgRbPYlWctsa1cbGRSRbYvg+BrSvgxdb6IfSJEYET8CVY5hDOU1kUk5EL6EUME/wObUblGhlDMkVwjOqpt5QmpyQULyFgTAfZQCuuMDNlGxr5i0QPlHtMM/cC27DpLq9BKiG8KIybzNOIgnRz9laDJ0bAWBeEM9eNPyf1PZyPfhnvzfxZMGDQs+vNdknitLZks/j8DORwXJx5ufFKvGEXwxOVrb35eT+HI3S5uQonc3tkWI+KZohbYq5FjRfmkxWPIU21m3wRjDeSMj9+HqDbyyNn6+z2BZWMMf+jS0qhIWRdntlk2apyZ5ms4goydo+uxjjD6LUOCwI040Q2awMQ+M4wHUJYaZZ+MCcro27r9DMfwK1bC/cVAqEzjkeDGJs3bYyBmeMolryEqzMobFLqmf4LL8Vsya/7s5OfweDJD680Y/LJ4YvPH5PyuTheEh+OB+HH5vh+IhpNSD0ayXAcsGsYH1pTCCqJfYsiaLeD9Ec3EQ9YhynyRbj0Ml8o9HrH2LsDJh1H+hFgTBIVp55M7ITJ6onXTCeoh56wE1zkb6GofAZvQHJ4sJtjDFsY9Dp6/wJ4s3AjnTzyY0vGiPtFYiqL2xd2jrEYsEdjOCqJpnLTm7iDd6ZHp5Mi1o5Hz4Wzn8sKf3ZFx4Wjghp4hGZ/DQ58se/xvmcnPhC8cHHieefynli81FQ1aj0gSy75q8vxUMmg284wJRzHmpbOCrFpwPeJ/3BHYzcmY2XyzLZ6ZL64RV74RSmkeyEQk1DVbctZfYlqTQ+G2PhaHMflmcYxjOnMih3yQh4Ma+AXbDROxtqVYRw0Nsb0NPyf4La+T+77NeKjj8GALMsWvCSMDjEl2MQ/NH+PEH+DH1/wKeaXzDJPPDMYPv8+R5ZlJqIQ0wkRtkirFb6GTdPYngLyF7tHTkamS6OYsqMdzHImH7EpOiqHPgeK2byctmHRIvux26mpSp4iBqTNDW2ZTpksM0aSdSwx5hwOd7EsyGqQMGEQ0R6+MT8Z+OgWv8A73xkjNeIMOh150RfS8CgLoK6PUQ48EfPjI6OjyTxfGjnw9HH4Ie/wwM4MeV4+/xPHli/HBMVFxkLCBslueAJuZa+vE+/E8xIeIFuJuuAzDwQnANOyrr8BBLgv6zKORs10IuRLPsYAokgyWfBlWCef0NXT7MXEJ2UN+OPwX4s3P7vsTE+xICUiFpaJcD2YmA6J7ENsDUNKJKYp5Y+JjQS+PCg3heOeWPHjJ8+F+D14cC8UZFDs4HPnPii2cjFo4HYLw/j8NF8ceAm+RNWJhh/6EejQqw9CwxBsxv7Gr5FMVyeuzkfIjQPcti2u3Ysl6Oa8GMXnZVFwRsHZA0pPRWs5GtcjNBxxRi5F4QvwrKyiRw+T+77K+TbZXisYYIQKbEEyjkbzZmKEK0/HOWcCyK5kUc6i5PnxnxPxejg4EURkRx4PypswcnvyjPh78wx4Q9jImTcFBCapd+S/Qqx7MRWTYFsge8H8DUvY0FdeNcJaYjT7CKY8juoEKm+CE0+Q3hyE8C+xkzbE17BaUKia2Z75RNU8Cbz4GzgzY0gjlmseF+CGLytH7Kf18meTHjPl+EXnHXjBcaF8CWWOWw90bBvDBfFEcj8r8ELy9+KmDj/AIOBa/DkZBoQjBrxC2cRq2kJE+cjRaQ22teL2qimsXJLoTE5Hqc+MCxg7MasCIJTtZI51ibFNCdMSHUCkayuhbFYWUacEY/2JeVoowYF34fsKENumK7eFrxwKmfw2Lw/H9P34fx+FRcj/B/kns45JRi/yax+fJz5z+C8MRz5ejgXgvDGyl8fYvZhl4NDoNUVCJMGcT+TIWHLGewXpiweWzgmQ2KgqUIjQfx2PAYuxeb2OaryS25ENNujNbc9ibgsdiJIZNMZ74bFqR1jvJhJ145OfD8L8ctfi/v+/OfM/BeH54KbNGrA+Q7+deU3c/k/C15nvyxeEc/gx6FrXhwpgcJ5ho+jFIuxpj0TAlslZnf8DZhjWRTs2ODgzBUnd4IFxic07wU6kVIfA6tjrQe7QgRaUl9o6foNu4HhYHmtiGOSoRz+L1+C/Dc/v+yeX4XoejgiXBjr8Xo4GLfjUNZH+CGJ/wAb/NPwXlGS58vzrwlk9BHBaH0Exx4jbiM7CeRZZsM4MKNzYwM8GiAEijGRAsMcBkqHJd+BdMobULGhIgl+KGjRfLI+Br35P7fsYvx4OCunAh7OPJBmwi8T8XsYhbGGc+F/wPxp+D2MX5o5/Mx6EP8AAn5WhGw/DvwY5j5Fpm75NTF/n4dRDcPX34nrxLXlC8Lw/C8MXnfw2P7/ALP/2gAMAwEAAgADAAAAEKBCIPTEBCHXecELNIfUJODBLHPJHEbXLVFMOGEAZWZARTZbXWFGGTYedzOOCLEOJINKBXAFELFKANIEONNPKDFf4aODPLLEDMaFEAdQJRbYTcaZcD/IKOJMBHSCBONBFOHPdXBIMBEIAAFE2+wBNMILMAHOJCbLAFHPMGKEJPL8NfSfeAdBacfXVMYRbXZeOZJOBHPANJKBKR9AKhOJLMBSQMIEFWUNGKSZzAWPKDPPeVBQUaNYeaVcYAKWbbNIMDLAoFF3KrECLODNMGGJCLBTLPaFYzAKYCGPJAADbFDFIKFNALLKHJJPLPLHBBIFgvjOBeJr6LHXZeBXOKORHGsKPcaOBCMGIUcAFIKLFKMJHCPDIJMdZQABbEsmAWOL3GGFGOSZcedFHJFvLKMGcJCbSXZTNQLDBMBCFYFIOIOBXfOLCIBKJCMSKKAHHKCCfSAFIKGCgAPPDKHSODPFCMPELHILMJUHFKOVBEeKHBEJNJGHEAICbcRdbbXYVAcadwADEICMQBEGLABKDNFBENAaBILJWfAUKBEJAPeZMabMHQRaBDERFADNaF8ILCFOLeADMeTIMNGDLOENQIOFEJAbRPILJCISBIWBDEDSdPALGdCMCOFsOZdXYEJRXYbCabfeeGDBGeMVcOKIGAAMPNDTdRDTJTfZYUJXYPUQJGZJzGBIHGBGMFJWYSXRHKbSZRWPeKCHBTKMGeRbOvSaALMDAeNJUCLNOHLVcsDEUOSLKAOMTBEGOdJBDGBOJMLOPOMKeXQ3/wCMVjBgyCBTiwyk1wTjRACTCyDjxRgG0X3QwUBHAiRhTyBWwxemjEsF3fMfOmUzDn0HlnhVkV3Wk1HBIKXwgRDgyjDBSHWg0UAhyTmiUQuJRF/MvcMMfO0Hm0AixDRTFlWzTAAxSrARiWV0wDjSUhhgSChTyDTiRUidrIP/AHbLf7P7vzX/APxzXccWaWNDCUQKN8BDAdJPVQJJfGGDIFDCKGadYDL7BvkvglC4w01yzz6y+RDHCJKeeXNGfQ8NOCECGTPLPdNIBKGKJPFGOAIDwHPFKKFJ2948zxw+4cYFACDEOIDKFOd/HfUUbBJVedSIYWWYaeCAeSTRLIKGBFBf73x02yyxy7UdVffZHeSJTbWA8NHBCIIABBKBRQUURTTGHQcDKBqLGNODqby9jw66046YGEDHPJHBDFABbsPBMKOJFACCJVRYLBFGCBIJEFD+2BBNMANw4l282231VEFDGDDcXFECNJgHIBLKFPONAaEINGLKINLANLHKx5LRcdFExjnzV2y2qLVNFCDCRAAZOEDjIGEOMJIEAMbNBMAEAOIEEDNHE40CaQUYPZECYU58QFJFJKBNYROFKCDPgLWVAUdUMETZADFFCJMPLQ4z55w48FCdE2zpCEpmhQPCOABbXcRTSdeZawMBKMNfLELHDAFDAdVGMh6e3+9qElHG5V0zgPNHikoMHLAKNKJPILGLfG8MANBBfRBPPCMNHFBZXw7/AO/vdDQhT+bO++azyyjo9XSzBQzhRi0jAhhwvy0Gzk0wxDDRiyyzd9vO9/P2QN1KhQiAHBv8zDwhUlnV2DwxAAhR3WWGS4yiwGiQ0X3n1yTRzWsfs/abq1ftDryyR3B5ZF1eb+Q1k3TjwBxRhxjChWsyDSyDChBiBUBCTn1PeM/MftftMtbSTiWmOum0sMBVX3W0HWHlG0W3TSBowQQhjjBBiCWDDSCF9vu8Jjt2P9HaQDiEm/FnNP8ADrdxNUYkFN19FFNEMm8951pYc45hlcMs4Bz7PvW8hlDXLl55pJtB1pFZdDJBJNMYYxVFxJ5RIBCMUAQMcddg4xo4sh1fPSGXLHzzJlJd5t8ARbXHDNpxpZFxpx4gVFJMEYQXAoQgMtQEwAcIs88ZbOFieIHBHBZNp1jF8b/jXnt3R5RJ8ttI4phR9Aspv8sAQQtE0kQAdEMsBLY6Ld4LH5ZplBr/AE4UXdfXw0xUXQdLCVCDfWQYdQWjBfXeXEWbaQYdOHKILGp/UdFHUYMXK44wXH0X7200eWbZQdKCEUabRbYZ8INHFNFJCDYVCLPmHKOo7RQEFdWFMeF8z5Shr+2//eccadTAKAZUTQYTV/NBCBHECELOcIKB2jANqzWeMUXQYYey3zfIuS31zwYcMAZZYWXQVeQSXX/MIEGBDAadNQE1Z9jJPE2eTZUaRXcEt5nBPGuJi1xXWAACCBNIZQeSdTcwBdcUBEEfIDJYBs0vBOKcSYYfUUUba09qeNNGb58+STXHKHNFCdXTfcbd/MOKEdKeYfFAFYROOGeTRZTSVfSWRF9nhBHIJd281ceSZFDNFFLGcVVaczAeYRGDGABJLdc+vCGNKZXFVSefdZcJL1LKKHTz08bSdeICKPPHRUUcZY8BJAJeZAMHBEXV8ugLMTTSaVZbSeTXEMzLDDPf948YWfcHAIAIdSVQeSZ8JBTQJZHPHJKMYvm5DNPATbWTWVYTWMMOOECITz10UUcXCJNFLcURSXZS/KDBYWYMFKHAEMwkzDNLMQYaRdYReYbVHBJJAco5odcedPGEFNfQZXYYQ8UKKMKHNKPGOJFrhkHGEPIBdXXYaaTNDLIJMMN264VQdcaUAGNPAMSSQSwJAKALPKCBCOEMNMIIKHSXUddfbaSQDFBICEFdk31PWZWWUKNPKEKQTIQ/MSNKONOEEFGNKOKAKJASZdXQfXaWaDFfJLLNEr6GGRdaQQDKGNDBWXFfwKBFHJPBFEMPBMFNOXbRfMFRZVVXafVRSJEJNNvx5KYQdMFNFAUWfdfcd/ANLHKNFEKLNPANUQcbeTCGSYSTfQVZabCTHEOsh9GYVQeBNJPHTeZeRawNDBNOJNDJJGAKNFPYXdbHOTYQYccVQYDcPYGM8vyMVdXQZMMNPObQfXe/INPDEMKFIMAFEOMEcUWcWZXVUecQeXbNUAcNN1m1DfaVQTFPIEJRZcfTzDEMHIHEDHGHADNOQCYSYObYRaURaTfdfcDYOB9cDHUdQSEJCGKKZbdaC8DLFBGIGEPBLMBCDJLXRVHdaeWaVaTbQKAAKUKmADFXfbFLDNGPPMdVQWgGMHGOCPLDKHBPFGAJYYLNMCAeZdKbYfEdOBKDfGNBSDDeMEEOKMfYXVYvBACDJDPJAHDHKLFINEXWbHDEeWbKXZRBOMJKCJCBPVOWTWFFMENdZecP/JHFFIINIPGGDNLPCPcNDGGLAQQZQcdQVSKGCAOMIGUadZRFGBCKUWWcavHIFHBKGHIKBGPDPLOJHUeaBCefecYbTfAKOFOANAFYaSUQfGNOKbcFFAgGDGCODJPOLIKPNBPMCRWeSWQTZecRSUKcGEFDDBCCTYYbYSAINcddKNJvAAFDOBGJEPHDPJJHJANEAGYZYQfcfSWBfFJLEGEIXZWZUWSGUSaddcLVsIPDDLNKOMJGJIBPJGJPPCbfJcbWcZaWEcFCNGKNHcSLRdSYMUWVcMPPJsFNDIBKHPFEFKPDMMICMFDBODRLMHTZaMcGIJFDCDdUTcCFEFYWdfVICAsDNPMDNCMIQZbMIJBDOPLGISRNSVdURaeTPDNAINWMUQSOCAGZcAOZLCGsPMEFHJPELRXeKNCOFEMIGNNIeUDHQdYcDFPPCHKXDabSCHDCEWEBJCBLvKCENGOECKGHDNOJHKPCPJBDNNKGVJGJBILADEHBJSQQSYWeadVVbMNDDsBPHPCKALCDBBDIGBHFNCMNBHHXHHOPFEEKKDFDHTAbUUdUYQaQMEEMNKjHGOAGJFNLBFMDPNMHJKLMLLJCLPHCGLLHABOOKHMMTceUfaUVbRIMDPGjDcNAbYZRRkQOJLPABLHHPCOBGHCKLFDGJBGJCKGECaRfYQdOYDFPPMCKvECOILGBNDzocOPPFGOCKDLBHKLNKOLEKFFAAALGHEJVSWaHeWDFDAHENgOOFDNNHDJNBIMMIFABNNHONLFPCAODHFCPOJNPKBNAAdMBaHALBLLOPIjIPPPAHHPHHIIHAPPIIPPHHIHPPAPPIHPIIHIHHPIHPHAPYXfHAHIPAIHgP//EAB8RAAMAAwEBAQEBAQAAAAAAAAABERAgMCFAMUFQUf/aAAgBAwEBPxDRfurINEIQmIQhCEIQhCEx/RfhCEIQh48zqi8f0pSl1Z/drtJ0PEFvEREQmEkREREREIQooogt0Pkz9c3hfnN4XNixSsrPceibypSsulxWQJHmknoWWfjN4PC18Hl4YsraEDSRMJaRkIQePwjIyMg8Cy8XDKUpSl0pS4pRMuGUosrg/jeJSYl3Ag1qE8GsLLVyTS7svw3EzNbm7UYvSE5NlKUpdH+FKUpSlE/eC4PC4vsYt3wWryuD1fS8GLd8FtMLelzMzMIQhCYZBImz1NzBD4LguS2WFlarPp6enpMenp7ml4LD3uiPDwc4LN1eFpODITMIyYmjLpGN4TKijZSiZS3FKXRlLrCieUMWzyxDZeDLoP7wTh+knAPK1glxpc0/cMm7IQhCcl4UpSlIQfh/Bi9IQhCaUpSlKLg8UpSieHlfIz+DFzmGJEy+qHhfLCaUu9HhMeXyhCYeFiEIQnSEILEITCQbgmLZ6n2eF8S4sYhY9PT09Jj09PT093WKXk+tKUpSlKUbwl1qzCEJn0V0u8zeFKUpS5p7ilE+xdVwl4JdgTEuUuRLo/SdlisrKxYXpMPWYu6xNqUpSlKUovgWIQnyFxWqyu8ITN4j2fKkJniZg/BPM3hSl5SjXEyl1hCEIQhB+CPNn+C4tl6oeVsx4XBal+aWEn7icXr4eHg8LZjELR9qU8G/RYhP+kExCEJreaLq8JCZSlGIulKUpSlLlUnonzfwJzULeH8H1eDROb0nWEITk/3SEJwXmnp6enpSlPT0Wr2fxvqsLZ4gll5eq6r4FuxC2X7s/MzMG4Jk6XpCYWtKNC8FqxfuzFl6F9TwuH9Fj09PT0h6enuFgtnlfoxZRUMX7tVyXNcph+ixdHlD19xPdINF4TNKXgub1WXlYfOD3LsuNw83Cy9L2aFqsQhCE4LHp6elKUTLhEHlZfJQeFr4PVdlq0T0hCaMXdfo/wA3Ps9lilKUvuzcwtIQfmLun6fp+Cd1fW7rZfvAtVl/d/6IZ+NX8ixCzG3gxiF2W7+eEEJuxsQtZxTgndmXF1usITadGhoW58HuYv3D/Rarmut2ZS8WJ7NH9xNlwRMLHou1w+bELV5Wy4LK+B/AtXlD+Bd24W7Pkni6MXohvS6zdd2L4P6LCyxYeq1fzP4P6LCwxiw9Vq9l8DRNLzgtGMTD0m80ov8AAWiGPJ9/6L4mUSIsMWUTRZmYiYfJl0SEl8TTILLFlari8I8wtXqhfE9WL4XqtXqvkSGUuEpxnB7XR6JX5UPouL3WXl/S/vL+i4P8EPX+bof0k7iEJp/RcH+CHiEJtRIX0MYuH9Fwf4Ier1SJO16RDU43g/wQ9otF99xCEITdjEuKJ97QsC5vmhffezXKCX+e+CJxhCEIQhBrC+5i1XxtjQl9rQ2ISH4UTokT/ShBIaGhP9ZDyfP/xAAhEQEAAgMAAwACAwAAAAAAAAABABEQIFAwMUAhcEFggP/aAAgBAgEBPxD+qkqJ1zD2Lh+ZUqOAidMZcuP5lYdK6RlyYeiNS5cvS4v9Hf8AA1SpUqV0SVGGrzaiYqBUuJcrV+S/qfG955K1Lly5cuX4WLyXY8Lyb2PE8mpWoy/C8p2PC8p3uXL2vzv1v3PzGjDUy5MvDC5UqBosGXglQy5JcPzE4Z4zV1GXwDe4Zdbl4dTgmzKhllamHFSpUuuCeV0MODL7h64Bsy4ZWXtcvFy5c/mHrgGzgy4rwVp/HwPwHmdTWuCYuDeLg4WXoYqJip6l8UyZPeHwMMODR4Zh8BscWpWTD4Ll6mz9x7w5MPhNThhKw5uX4jCy83wj1l8xh1OCR+Aw6mj9pionmIbDgmXzk9tTgmX5TgmX5TgmX5Tg3Ll/Mdk0vqmXrGXrGXrGXrGXrEI9e5bL/wAXv6rf3e9i4v6i/8QAJxABAAICAwEAAwEBAQEAAwEAAQARITFBUWFxEIGRobHB0SDh8PH/2gAIAQEAAT8QvC3owjuExa/GFIIwokW4hUZqUH2Z0JrH5RolyyhilsYBguwfZAqayg5gbhbULdQ3CmIxjaAvZmrZKhF+rgQClZaphTFFMnUIYGNOCV8iLNmIpO5GaYBlZUllwMVlyi5fUIqtLiC6iRe/cAYthKXYiXj3MdAHqGsGEKOMa7YZYVKC7gZDFkuHdzQog1K9DHeIAiZggOIgZDbxLDiYSDNossdomza5Rm1xx0zqIjwwWcuAcTviguIGoI2NSjWVMFwZk5iyW73L0ws0JWIiGTED+5TcIim8TB3Nx3ERCBmFYZkn2UX0it9xY0Vucd4fjNpxOJVZZfUtviDLuFHLEbvpDhT/AGCCriLUpyzIWtTLFrEDGkom+ZiIVym+EMUKzG+P9gnJAXklGCUck4KRLN5iDdxerGIvklVLZeRLnmQAWI1Dq4kVhF+ZnywNu56Rw5idsV5gsi3HSUwhRy5RW2Nt1zORRIKZzpe9S9gxEGYtxc2AIwtoQyhfEIOLiM7YuHewiLJUsMwl4UBMLOY0TPBFvSqhhUmBxg6D8iHKb8uPKSiwz7EGiIVhiYJDqoywDcE4JmiFi/GAor6xSmriVmfJz0RPCLqnOqYdVCrUqWqE7Lm4mepXazZANFvkW2QThgXphjMwR+xuKYoLDUNwjCvD5LF3zMqUkTKbl88QGyPKX+AcwIM/gZqMt+EvV4uLbPMGcczU3mXBgj+BDLXdRXULdwyhdkW6I6gbiI5jxGf7pasczDhSxAxRUZtlq43B/LKeZdfh0llV+M8SuUcjMQMQKpI0uCAOZTjUWKlruGyEWzBEMaLRUaxQubzIms8Qu7BKDlHswXcEJbNxbNqh2c5Sq0rwsp7tiA5ReGW8xfmYssXZhY3MYoQwVlBIUhtKl2dSsr5mNTmPZDuicsA5lTTFEBbmcUpKnDCLqSgHlKOFS1ykW5IDmFIF+YHSA0hbSFqLrUDcIBWH9kCDQNYlY9lrE6iqLCjjUwbVIRKMdTPbWVLgajzTxM2ZxCVqIGiURO2CrnJDxLLVS45lsF7iFx1C3GVVs6jnEjW4LTHO4KF2tlpxrHkZRhY9tsxLpmIrUpdYj2S5b3D2UQ6uptuD24XZEacxLyYn1GCrV4lHUrjiArUV7iAaWwxAJWotvMUV5hX2mDyEEIJuJM6lOYkNK+RNrzEU7nJFep0jBOS4nEreh8lvcBGylyxA0pbhYDUbIcaq1BDMMqFMVKm+4heda/AxqOeY+QQu4lkXCrp3E21mNLaUx9EyyyxLYFFjUW4nsy3bNjLDbUQYUnKTFMFjIdonhdyw4lhKQZMMsHLEnD+BoOyPiPN1MwdQFkQItUdjjMpe4FtTgRQocQR1KrhjRg5gYSFJFV1KlMRgMdkepR3BBssxxmHO4vBK8AylvQxCblQuAtqCwXPBNtS8R6Mfg5j5KajXLUouMXu5ipyLEZqXM3mB+LLhuI3EL7N4jOCgI2FKsGKiftKMublnKVBHmUpEVhm5oYEGoizMzbqVnLTLbEpcoAGFZZA3nUBdxphnpUBaLS+r9QgN03B1dRC2jiAW24JT1Gx1EZpmJbOBDh7HlBpn3MBlgijtiEADdSllfYZaJZKLUHiUcMo5WojA3GJ06jOWeJY+UQF4jdUbR3MbSA4GYCm4IumNTFcwx3AQ05iFG8kO18wOYYiZuEcwQHEq3OJRzPkN/gMRYnCaI6RutZjrcpHOYqJ9elIwwQcDeI1lWXLsUS+8RWXGGp3Dca5YVbu54RRcTiB3MEubl1ibhygY/C+hD1Fkxw1uZE7S503M6mAH4U5/AiWRKlCPSWwu8zKVOJVwE1mWfgSCNwhjBFIC4WJlwVPBzHaEUQtLZdfhaSUBcWs9zUtmRmUSqg3iOIWqCsmWXfUzeZRCm4RDlKmiUOwiurEKT7IvktVidBqLaQTm4MsNbgb1EDwxDqGNl1qMRAxFWuJcKFQdLQg/E2qUi9kH4gKxuX0gcxBgVCrBilI03Fy43ghwxqCf8EMsmHIv5Fwbo0YcyS4pG/YAGrrUGbKRybfJdEGtm4ILV9RQBl8RC0Y03Gw+wxlnKGY0owUuIHlFS7JfsgfPwG4IalqvaC3WIXwZ7dRAbBfIJxUTw5xUIxbiS7dKLyitoli4fJQiNttzO/5Co+9J4DMjn7AhuQNU2RAGhAwFho6ROCqxiXqD5M2AEtzUqavM9CIOklZz/k2USjzAurxBarZYbMZbtuJ1auNQAlcwhupTrNncc7UuqBj2BdIiblLV3LxUBFZ+Qg18i3oguMUGWGVh1MGyKlEtgKZhFCMQZtBuoEQeIUUCJS7zCUW2YLgluBjiDPJUTuXEXEabFRxi1OzCGaleKmYrE0KjEoNyGNiMtgRrFrxCpqBOCcYVLMKGFlqlAJJmyEeYSqTbFVEh6Ex9tlwo3CBisraAQAusREaErGFxSxZbcbl+D/JwgfJiC8+RrX/mIaLfyK7K+SjNm8YgV/5RdIyJVk8hCi3AXb+TJZnIpcrKNA3llpIVziEtI6RmcBHMbLSpdoQOZkpt0ktOpbvQQmlP7h3JwoRw90aHnMOCAdqLyZ+8DdiHuy0Iopw3/YNayC2zKqhZcQLSI9JKxpPsTOSojlFS1fyM4R+o8x/Igu5KeJS25mo1l+0IWI3fUEME+YB+ah3jK3hCl7l3Acm4YctzKAx+Eysu8Rl4qEC84LjSViNwyQNxdial5pD9CICmUlFAU7i55ryJH8e/G4MeoKtRWmoWgtEWlgXKiC5lOJWoQqHDMYMDZdJUodjaQgYiqg3RTxIcQNwMYXA5Ag7rKChO4SNkeC/sNwscwQZj/YORp1HyjUJQLcQIY3DOaZ0bUxCBK8W5VoiYuDhSsZRgxcajE+MBA6MDf2Ei44+twy6mh4Pfsu0hxwkasf04mo5iNIr7MRwIBAqfsigowHby3cNVD+yUyGMdmICwsv7CEIBRb7/1EmEQcS+Pqb5lj10r19iRow5xyijkY2aRuu4BuIopf9TmVjKW/kBQW4Etv5B69c4iEencSLt/IRpB6CAaX0StRwWCjq4tou8w71CINx+DL9M3I31E4k4UM4NSiLLzlMrOIcUvqaVQOo3wNxR4I2MwRQMRaYlhEsrXMYd0/CdhyRzvSFtlTy4luoiEEKxmVe4W0RMjLRzGGZRYREJ4ZViEbthEuC4BmB5QaRWYuGtRLdqD0sdVsCzbBqY3mZUU1MmFDCC/cKNn7jbtHAO2YqmjBX9hO613EWp8Qazm+yslLQTfcaYSlDDkxVVLBALYnERSjq4HBdZCKIxbNMJtscLiqwO1YMkwC5jy5rC2gOg0RGxr9SBbS3EMYLLlRWRlYuCMo0AHI8xgg2HklZqMdAdR26Gp/wDcE6Bm32UDRmekQ/fA0nsJVUVE4HMbOtmyYJzpLFxR/UxX6lTgMW2lkEWBpGuMK+IUAPMI4KgDScwheSWZf2SwqfXsSpV2wfkOnMwOF9wQ71Aw5S8kSXQV1BaMRQUkVVSMsNzQhcSWwy5SDnMGoJ9jLFfJVNhFl0hUbjQUN9QuIg2am+mIKSxWCoaFC1IvW4V9uJYRRxTEwxc1qq4AhLoh5eUW05TqUdOsVogiHMtUx9TQlYJcuLEq2OCLBjhQXENxkxyVLjmYhSExRuEaeyl3FiGV/DkV1ODmBNqcEfwLDMShFVQbgS8TmN0EpxXDJ0ldAJWmN0Q5FMW+EDJOw25UUDt7OBRM+oIbgbOp3sxNEEgQ0Zv+WZmK6QiLLcCGqXIe01KxlY+xKZQ2/ULLg3G2BtDyPWq2dQqsSrdEtOYGkZQEXJtI0JOpljMe4QxqFKOLlCJLNB4wjNh7BuKfuHQjYKdMcventHjRPQOokSvMIFjF9cCZUZcq0qAqt/YhVxmVXF3TDcKRQQZNwcqggUqBMLLUNJUr1Li7gIu6iCMKKCptlTEE8xTIxG2ZikaHFsMVpMmJF1vctSL8OSI3RhFy3DGGWmYuAm4NO5xWoLuJRM2XiXbBmhFAvyW8rNbmVV+4uRQ6hApohsGHZDIdw7F+pclQK5uZUxUwGXkkMZq5Vu8TG+YGYcZQXE2n3iOXP4uBESsGVymZofDKZRXkQwHXyGMqrIRqInUuKbasj2wy4iDolgSMO4jITr4gLBgGQHFzE24deTFRz3GqPOX2BhEsncyBVW5jj0j2CJxAoRgnm9RRBcruotsC7b/hACmFeX/4gmB2DLBFaHsuOyk5JdKTcCC3YXKkI0nDKOR15vI3Ibyq9fZYbswIcdsTDQVxE6NR2qq5RbW4UMYlW3fksMEpmmWHFQruBYhmDhFiGbzG6o5eY8OIKaYrtgNtqOFq7h7rU5wdy4tzLMImWYNSndwpywU0yjSwE2lRtGVtEVURuW1wZvdI3fGFA5jQe7jFBzuajuFjceDzDUCIrLHpKGm5prEMNQy6hV1MnlC05pibqrZSbKviaGyhgWVZgqaBZgSBwXUDtEWhMJucurllUZepam8QVSGNywuxLtgI6ndzn8NgmpbKIitZeoGCuMFjRCb4MIUqJLzQrncCl3XCLGTCXp4dRBgmULG06iqvfCZcjKjSqi5JhjMALXUaSYGr8iBbDLHsIqfkoBnKhvrHmAbbJ6ZdUrDp9YmbLafIi2aMAOJbCM6oltxvZszkyOpULf0iLs++pRuugfRAGGaKHsRTYOSXnQ7tWLikEeLlDxU5xqIHcXkWg7iHmo9kKGoiGGCDKJG8COpzHUp+iVa7zE8hDMBd4xGQ3bF3I1ZmXaqiNJcYsw7YJ9TDlqULyEV7p+H1YnNwcykKMxVAkunbHCAHEV1PRERjiWXWfwLgXOE0SgSHm7uMGaJeI3mIMvWpcSYiROZV5l1u5UaYneFHMTcrGYOWX7C7lC0G43pB5cwKMwbFYZRzbID0dJYIeoHc36hCqPDKJU7ESWx1BEShAVwmEIqv1A8vIDVQSuqaoPEbl23LEisy1BquFTQiyhMqICwbwuGhsxJnH9WJqrj6juh7SLepdQrKtYmUrTKeGTkQ30jiQmjIRjzgFNQ7i9tyR3Qcy7hRURwwezFS24bjXMbhli61LuU4Rut4gfnTMxcTEos+QK5rCOEUebe4R9oMfxmvyVv8KBVRR4hCiVEJqbviObbc1LTiWNzEwsfLRqYA3MKZLgOob6QQaMkwNmDTvEUAyzhGGoMNmY20KG4IuoqXcXLfRAiQGiN8QOKBTcziekHTF8l4ITuUm0uYFoTHyMU6UOkXW0MnG8lkE/JWDYiJxCkwMvr2M0FIg0Q+Rrtb5MhtjWSB8gAhKU+Lpepbpi3AXKI/kA5VjqFXwWFyyQtsNTIcx7lAbZ3UbKKv2CFMRSRCwFVhfcsoG40kgKPCsI5kHAMAlHSXWAoEZWlE062VKug01uEWvKeId7BWeU9hKqptT3FTGIZZqUDLKGBxO4kKIYqG4N2HsMwXQ9rj64PBtiIiymi6irqoUx3KbrI/9oAFQOBpmhg01KVApzMm7VxMDXM0xhshsjWCuIJqEtZkqItOZdqajB8gN3/qXyqNcuVQ3VrAMqIKpNWxBb03cSobJi0QzZ2SqVILcwJnsIE+TDpb5uPqJcOHiMFK7ZxF3ADcKbmh4lpqXSBVE1kIhoCWqeIgsIkIYiCJpoiWQYKgX3DrKhtqBEmS4RFFQTJLzuWwOyXRAaNAjNhFxGQkW7W6iZJBkmTuVcJsKmGD9J/f2KwLTqUmzC20b1iHp/zBNAfScwSIZjUvSgXqowFr5FQqMosIxS/smSSWWi//ADCS0LquSZDL/wBxpbNcIQblBAqKkMU9whkDB+gUmSAx9HJllkxhm/sVliuGU9D7LAvMwW0oZutibnB1MEyYMX/HaJk/JcOrmA56PZSsQOYDdqYt7Fp+piY1s9TRDQsqH2wmwMS2CLF8wVPcdKOKehajuzsnDGM7aX0L2KzUGMbdVGTE3omkLFexxYFy7rE5iFqsiBV9JgpZfks2vcVQy1GOFct6jEroY5Y5gaj3uX4LJDRYbgXCZjuGMSypzNDqOG/xq/J/CodCMsSqm9y+Z/BLQ7h2IYpUxcqIM1FHEREMwvaYsrv8AExI0ZwhVWltFzzL0ZzqXQArlFWzlUAFHMybNj17Ms0H+wDXnWY6Wq7je4UQR+xcRyVCKqr3LrBaiSuOO1OmLAGncAAoS9xjCwLp6mL1OZQnWWMcBLsK6GGsXKaFedTSm5YlcxE0+RZWZdfLKf8A+JgSpTAdvGZXD9p1FGtF/WZXqS/IVOsU4RGFpIWVx7mDEEXkETYzUhrjD7E5jJjoEulRuomWNhOZW3yJVU17RSn40MZa2QFNO0OJ97puW6oqrceT7REswjowC7EOZzpRiH6MdKZlq+lAnOT4iUTG6im0byVBFC2o3CT+yIDAMEpYswir/mVJvdyphxGoZSkRlxNQWDu1KQ3bEDfKrEoAsXnEGDmh3BrpgLF45gcFwbeZb5EC5mr6RMDDxQOmZi+GkYO40hpqpkO1QeGvZkC9Rqsbi9oOLZgXNXGUckJTSG0YDGio3LDnMtgS81KcrQG1XfcwdksKOIHIbIOVTFDY5lChcQz+kurLrqBKA/cdFDW71AOQO57Al00onbLBZHUpeprEoxEIVVA0ixcS5a/cS9HUKEj7CkSHXcPZ34bI6U1pUq1mJkxTQpbS3BeglCYWwLkWEqwuUpa1uGAZxq4bZDhxHcc0/wCpfo7srg7jjSUgrMd6V+LF8Cqkyh5hFkbEVBOW3ufq4CVaQww0pfkQ42Ka4qZoeLm35HKjUUpGoarU7Ip9axXFo9CsuK/+xsIW28y7rUN7v7QS62vb05g9KHVahTMzSzELQYpZzMMAMJFVjw4MDP72DiFELjSXcvCoymX6htY8zF/Mbj9FK5hBgKiGAM5iYU/sYKBri43GHkVpVJbIWRbgmgiIlD2K8TGamrScTC0M5uaAuI29FENM3GUUzAGViFsKlMLEO1fJxtEyFY7lzexhmWjHCqKhsCoSzaBRAX1E5mbEw2r9gHBMCZlxI6muE5wSg4jCbqB+yIX8CEkmHcLNwY8mAuA6m3BiU5itRe1CORHxbXqKvK6YYo2QZyly7cMV5QtqsFwx6iB6tSkDiKo4gLXGU0731FF2dAudrx1HohuYvMMqiK5USBapu0lMp1ARU+F+wbiO3E4NE+w82rxQ0OuJJ24qORHg3/6pQDNKAXDqFG5WGFbdZSO6ocpQkG/Ycq0bl3RSvzXmPwl7kuVdn9TMFP3KSkGk9SlDZLYTTY3Ntir+pq0yKmwG0loc2uyYapk8/qD2QcWzCCRrhlmI4MtSn7xxIGqKXKULfEtRGEJfp3GFtvMDtUJsyt5lEwY/3LWWuW64q8rhmdr1LgNqhiNnW5fOUZoynVx3HAw0XD0kXA63Ca0JSsxxAuRvVQLlxAzPNXAakmaoKwQ3bvuYiqoDhMEYajNSGg6MwMaRUYwzJAgB/C/YnUUaJc0kblAxj8UcFJEpkxjIrFTaXqIWWb5mFKxQZUYuFawbwWuYEdLABtrGiarLe4jovHMr9FBqac3GJMOupdXkNncrEH+Uznw3fM7GOp+ifogXtcQVTCTolK1K8XAspbfMEJfJYZQr7m6gLiwDl9gAvFMrG1bfZU0lxHNf7rxhP1LogmzLLtQaUEYwIBcmJYSbZ3ANorryWiJmckxk7z3Cl8NsskexrmZXDVLMmK/YFLeAc1MvAwrp/cqCRw0hHFnVnEMmpZvj1OYtYctYXvMZHdOFKuisKWxrTSIGzWXEpbDeTDcmnA6jhmWvkLUaKzMEACWMlT+EvLQhKLkHR1KDVuNrKR4hAGOYaKwyrTXUs1p1GorFQKUxs0vuIbCbAy7i5nlSp2YlwZYUl1KnIgzlh8n5GCloYLNs6hSGElkKGDKD5+kdqls4y71+DKtEYDUWZGIualg9TFpxmUGEuViinESwRwtlNXxA5MwDcupGIl2hUtVBSFDVPyCrARDYJgBXcQ24qJThvUSKKYXo7Y4pSCoNkuEDtcCt2xqXvTR8HKotTdwkNE3GrhtZmvk7ih2IA3RwlgyIqKaS4DWauPaNXfcZdFmrgxYiNhYlkPPcYIqn/BAVTN10yqDanZFGKUyHsd3zbUXBSMd/EpmOB+8QtAUfxHlhRPkM3pBT2WEU2zU+w4JhY282fFYDBGwft3HaP1LQyVRBsoWuMAGTspnQvxIoYNmdF2sjDe4BMkFR9qOHjVU0f2ZbQoNo0nZnXj5EitxqDSy+9y1XLhBthgJhFITOMMQRyfYoxQvL5BB6pemk/wBQwd/Zzl3FHF+xaHSTmcxeiJ21G2nUxBdRduYIg23KFSTLSjglty5pBriBVJjmdksNFjuNQGi8wBnxYSGSsTBAhRzAVm6fgWC5QZmmU3tFJhqNELXA3VM4R1A80SQ4igrEeClhNjcWKzAzm5wGKpmI4I34gJzGsXLcNnUQcFnazDh1FzLKVBA3NhkwKgLzA0vN5i1BxJb1UAFsIK7q6lWq3iXN/EBeSAp5YN1o3LHduEKQum4HqPgQTuAHoDbtmjThg90RCiEvcQozLIM/csylDP2GhxHMaaT7Kz9omtpOWNJ9mD//AJypU/JcW+QFEt4iRsmjKJVYpDRFQ55PDBiF1r2QehClCi1LmCMR1/5S37//AFkvgaDpdQQmWH+ZR2q8QXwxW3MK5nTkTOdFzcAFeR1ce9/4JgjVS+tQi3ruOuOpYFcSwLlLkhqBfCM8KTMl1CqESqNSoN5inOJRyMCMgPuGaHMFxFslPJUllDiWXqXjUNMyGAVEw1AX6mWIq/Ec/sq4aXxHFiKr/JWrFQRozisdupiY/wAnKbitl6mQJiqkwGKewGoViy8L6imRfUBogxGjIJdQBhXxiyhRGO3iXmCwKYJQvsdrJ1UdBZMGO3uGI25grm6hcWRsCyMCGeZdxrwRoBalswOIa7pruXc1xqBiGSEKMDExeM3Ay2F4lqcvyIoo+wA8LGIusFNua3MJWsnipS6UgoZIgRcb3EAZxqEi2z6j1Esjn+9R1mrA3RKxBG8ZOmXN/JYt9qyIS1s3ksWDq8QyoDBmuTO/YhFiyEDYbr+owS1+zDDXz6gGs6IAL3xEtd8QyQsv9nJDLjRXmMIDUHg/+wG3eXY//YqwQmVMS7ork/7h0WY9v7jfwCvvuZScA1+pT16zIYWlcEGjF0tIhQ+b/tmKhErIUpFO1w8kVVwNXuFWNWXUJRsFcQ1Q/wDSU2KuWfs0mt2IsFroqbSLQGN3CFtX5G2V4xzGAVXHch4jBR4RcpF5iVWxeZRgymWW4j+T1UMBtEZ4gAURaOpSYiqyyrW2wNBK0oYppmC5ZCP+T8F8EjsKiStMA6QXCj2AaQlK/wDULoTCj+pgWFZ3NQX9mYdZWCIluyMF8cxe8sKuGiHcwZ/ZBVaNeQoFrzHbseoXNA5qVyr+pixXUWAtIlghmAzKUAmNwMO/6QXpBulLsCpeKUmhgagMtvmahBdkboiucQlD/kxeJnPkC0DmhB3W6hngsuw2ROv1Elq/3Bt6QzJdHhAYMXUtAYBV/iS2YG/+lACrIN1Gmci8QlVXXKXaZTQxPC1YNYYheI0CGCjvzMBWvsR2HEXDsyYDmgVBNvYiBAHMwWF/6lZFziIhSajtipzS4OpY0Sqh1oOaePsttQscvk0U7NhDaXHkCsWjoUX8gIH2sUTJTlTYYmpvE32BirUxpQcRbcsMRtabPYc03pUvaNVdIIuyi9sBWdyyv1cRt2gyRhlxDNe5SC7CIowWBEl3BjFRwalC5FS228x3QpfMUBdsNa2DoMbvLcwIVfsAMeZ5dwF5z+EKC23AUp8jaIawek4riYBMvmgiyLDDAsZ2TGXqJYgHaIoUVVFm0YZ/A5RQulxo2C5qpBKmoRQlTaiYw5JTKMbOUK9DXEZXFQywyVBu8ZjH/tLWzWi5erXBmwZgxCvsUEP7BYP7BMJqsyzEfY+hB73HVeQtFzE/c2+DNy80OccTlEjS2LaHIOBYjWuZcIvcsAVdB17KQ5wPmCtP2ICYDvk+pYku4QMxs7mIsHMYsLeEOcGo/wDsSVckUWrThjUksIXgGFD0nMRSLiupltGeI+VJPYmWsXTBShwOIZvDqKnEoBeKm4xw0m6SqAUzuWK4itXhGoAn6Qq+SH60z9rdoNQ/3L0d0S0uuHXMOHGy2RzVQLzM6SBYEAq4YlLkDJWFOKo/yZN0im+N1GpVt6lg2l/VvagDwlaCxIstKYaMZeIkFRMp8RUplhrpuCy3oldQG2pgBUalBVUxRzBKF2woUjXGZjsjoHM4EzFrMiRxMhwGY33LwalCqCWVqUNrcKu6i6HyFhdVB7jVjwS6wWdRxlniRjQsBMzzcw2IIYM9xuUD2FiiL3DbgbgEj/hF42nUtSr8hqYNlVUXus6RUQUDluVLhFixQEU0exNYY1KKqri5WVC9Zj1kh7MyN5B2ljthvNfsDAl03qOCqcPMBDbGqwOoh1pbXkwL4i0ufKm/Q7wmNP44U/YhMKl2HCISqZbbGVoheJxHYaKErRutDT+ksaOQvhOqlkCBgSzAR5gSvyo1C1C36k8OZb+MtQWU1b59hmZyw0//ACKB4DNO4XHIiqjPFdygQrFfxAiQsHDMQItphepaaHg7ihIG6a8iAo+NkZ033K+xgBF//VUxUSNrD+Y0Y1SwM3WpfzRzFQH4MJwh9mzgNrFzVcQmo9xnlKw/uMBKW2K+PMUIICs4qMz+EFqR/aYP+qNrYv2WtBwWK3NLWFrdReXB6iWguVrBzqo9NAgJnipSlVGMS4IHuJYjmLVafI1AJ5qLYpDcRYBH2EmxTG4mzSXlBCXyFfIMun8ghQAMsdB+4FAMvrGo9AXBS1riaJViUqrjBlLBzNIbj+R4I93Z+B/SK9ams0RmzUs5v5GwJdsViOAcXCsOoToUqriXUGHhPpB3KXg4hsQ+zRFaLcGPMTDtqaW0vhFoKh0DKVrJiVKwmFTZceTNewyH75hyXx1MMw2qI3NKnHcuBdwgYNDVLuN8KZPyJUFHEuYR3r9z5AbSWjsrH2VcQN+yUGFGAqkOmIBajDZI/Ea0JT1ijq/+wwIjYy/Iu2gCupl0FfQlr6/R1EYGEDeIIyU9kaU8tx4EzYBhIiM3UhQVZCYPsu8jFGD32FSkXwXKi8kD/sMhtmjX2X0AOaiwioX4XsTKCdMxs2XF/Y1aob2RkroGgeEJLMi0/ZPNAhxQ3IXsitBbE+yVlyiqoqIFpcHYUor/AGW/xZgQ1DUWmYGoajm0GFA2IdFQ1Gike4lqKXuZDNQRiMxAYqDKrHJDuhcIyBgWg5Rjq/sVdHsSc00HmWumKfj2CKpVx1UNQCKzhjqYrRDdfg5OpQoJmaLZNVEq7jqVsyw9xHEUUDdQ8gT1l7CAcC6meLOmFmV9xZd2+Zcq3A7S8F4lSADv2MpIdrXEKYDcsZgG1AhqC0xwpM5/FMWEoOgdRSqQpthuUzdBxDH1LMcLJelBruGjt5Xcudyi4y+RakIUofruJat9T7GjIzU64XVwIu7c6hgOCpRlhsrNRUSr4htPUvwnsYcOxTMA0ALrGooKHyo6eVVdZqPspmqhGChCrlzLcVuPzyzDE32+L5c+YhlJYgnocwKYvGB/2E0G+CLwUyVK6EdA1As19wlzHkSs1KcyzMMjdd6JSlTk/wCHMKw12uj5L8E5cH2O5ou9wPGyIOKKiPEV5mCiGSJpWI8vKparzmNwqmRC+2ZFPiWgZrJGHoq5mLRhtLwaNQo7eotoxWgWo1ssRBd3MIcVuNGFDx36wssOhyTg4/Ao1luMPbTmbvMeFogzTKeJl4gOnEVV5qDpn+RqBxA3fDFpqcO5iJf2IHSLbJRpzErJCyMkqvUZ3LMTEKwzGAUvippVbcGfSCqAlyjZL1rDAvXXyMjl8hZZU1JC2w7RlhloVAZ3czIYQcfh2gLRUi7dx1GdpysqRjxSL9Btm1EoMV6OI6i2sEUJYA//ABCZoA0i9ItOOsDCswGTSOoCMOSjLcbYPlrOcRiBKIOWHGx7cELtuy2FnPZmLAQVzcXys/JiWoMYllzlc4j9IOUlSho4lDAu2x3JeeMSxobi0xLLuXQAHuMSgZxKUFGox4K4xEFD1YnZLOKVC1x4bgHbjac/qXlFLsr9CKJrWhA0yLQwolVjdNS5mX2LkFxLGh1i7IaLj5LLKrDqbjncFXMe1G4KQQ3bLCGFqNTHsoGZrMUB8RvKX1cAUqZkotzPUwaYqWAm9TgqAMu5Yq1A3GK8tv5Gu4VWCOrCgEquaZnVcpbbUQ5Ra6YpwceReP5IRs/qB3/CAV/lL2cXkNb+Uy3+U/8AAUsP/KYr/CWj/hLXH8Jzg/UUZX8hg4TRDRDC7hhCKBtzLIXn8HM4OTKRsZkMQZIILFxWwdxAGvmZGZhNwiQA2QUoJ8SiWkaZ6j0amIOo6lDjFQDdv/I1Q403BJ52853K9FAuJTSBE2B5mFa9xxAr0mGdVMHvyKGuSl1nAwTIAjyUWHbEzQtiEwQruUfUAg5N8wvriJ0ggrNGS3yAJvFQC0Wa0lwpZ67lCMtRCozKmIAOjc522vEqiw46glhdxlpsKcvswYBh2jrTHNVGwe4EAsINRxBuywp4YuINWJhzLmiXcG3COAGCXggA69YlIXEoSOIZupatyzi/YgUDP4cUuBAJybhOREKUcwHCFHZmazCJqe/g65u1wORl1EqARqnyYCGPIq4/hEctOo5puCc3ZZYIPkA3G+MR0Nb+S/ZXg1iMlceo7EOepb/8ZSqK6xHhBnqLQo8MQcrFwyqWIAOMIa8wEUCysZI/KNq/0mJRHkyqFcQGt2xtVFcx4YfkUreVjEE6AOio5++CacBq5iRZ8jlBt8ifKaXqDIEnkakT8jjlXyIxIi6InvUPUHZh4VABlY89zBfDMYYRoWUhj8hFVAygaRqLLjFVYUIA3yx0preYls1d3HyJ3iINKrLALKMSkoKlKlm0EUNQexi2zFWdhPRMDZGnEryEXFEMKliVkjVCKMQvsQrTwNMxyDiGvoVLfAFDbYWpl9VhdM1pA7lTcWG39o6kxw7hBwi6Zk1uUvOSWUBRDIWIuogMQmixuCGrcL6C9yt3yEzyDuVEjZBINWkhC8pGIIdQKhr+CCKbdIAlmyKhBeotbKn0IrztFXBFxBYJtIkE0TrUt/sPmz9gSv8AccwRAHGDdQRczmlexarO5ZYoUjVZKdEYCN6WGY2/YtND7ACP9x7P+5QL6bnMR3cyIFbmaj+srfkVHghOoPasruFVdMM2rW1KAUQHDc3mGDRYC6MR6f8AUKtSqStSjkobiLT+kK0AXqOKGYCG3UEqSQWqr8mlnO6gUBycEEHDhAZGaIrgMM6g0UgVjMyCgU231DSU4ExcwGispVOJkQ9F3MVC12cFwxgSb5jagq3RtFaMAqDe0lDSS5xEpsmC2yDa7JlxMuJZFeJkajnKMqTMWmiIpRxL0UTlgoE8morcEO4vMHsaOyKVqbXZ8hH/APnbEr4aKykrIL2TL+pvG7yJ/DABc3r2AC7HwmDCGIxqFgNvkyhcqbagFcucTACSwQANZl4hbiZVD3d4jtn+QzEbI+8bdcwFfJHgfuGpGZMHRxBSTMdhH1M2/wACXLpivJn+F+M8sQENzcr3ckuBnKVAGwkwz9ynKXe5RJR4SrlIVAuKloYHlljdRZaiVU3VS4VnGStmNnLK2LAcEAAskoFgSs2SBG2HM1DesBS1RbTmMgscojyJcNTjDFD+xxX9EKLbhUHE4I5uVJhxE5oOUgjVuJaw+wEGPaKR0M73H7V9gLzNWbJlYKTtmQAgydSjAGGmXES+IGKoB/2gETetHyVLwKStSiVHTUyaiOJwSNo/AYGfwiNbjlAuOhqFMTD7/ESLNMsbmNWW17hSZW0JtBgCa411BG8/EKJN8xgzzmAjnCWnsI+Fij4eRXimBnvfYyMPELwv1MGKu4r3/JrE/Jmklhyv5LaFMalxUt9SwMh5AtNDiDtL+QtbcAIcBuUNGoFkI3LUNWwDAV+Slmj5M9YiGRgWizEaKL+plIjUdEYaIYHtErKIO9EArVUiyajbA6iIJgOJYUwHEduDo6gpm7TUv6S8DaWjRmMnvMKlluHELHiO8dao0WU1bA3HO6hK8eQOZYtfs3BF3DAl2oAwbfyIOcVEPQqVUDBAqIB5gCBXT3AeB3TcxwNv8gBLImXqWUHFJa2x4cJUXkLuEXAhcE1dj+SgtSn2Kd0ddxd37QKZHa46lSm8MAW0PFw6pWlzAcatbwrNCSO4lMNdxLP0SY4VKQ6q2qxWwSCqe5kbNS0dQIx1+D4OJfBuWGcRJrMbm4kYbm2p1RFs1EVuC2NwHlLmeGVM7mpXYS3N3HhYCo5JCsPGXqWUR0iDPCpgCBgfxE4DarVncMo2fc2Ddw6oVirBlBBboZZBp4ENccZ5jCt2MxqoNFl1FwlIpV5qK2wqYxLESL6g8af8lAsYf7KsUSUbkZczDgH2EtAuX+LZDiRzDlK/uORWX9r9ysk2wS+CO4rJnmoLZodalpAwcFpeOsyn8RjG8B4k34qOxgb/ABpCOIWxzYVFrMEF7KiDUWXll0tqaqZkCFjHAHsXDm5aMIBgVgUXuXAFsQW7Q3qZhzUQV3CwTWSKW0AeYxMJG2IGQM+RaqEG+JnnKJV3lCXxgLjU7DVSjklSsXKhbLNJcRtEyKjBTBMqBUGkiKeRi1EWcgCIQYDStRNwKB4htCXiZlRKZSMsFOJXuI5SgXHb/CIAMO4gZhvczUi4UlVliyUw0l4KKBIV4EcbwlDdklcr1MVQ8sbCa8OSuYb2CWpmfSqwcitRYQhRjL0KRuCoeOIOprhjFBcshFstf2JqUi5tZNQpfYrKco5jYk/cFYtmy4rQ2vZlMf3Lw/3AD/3BwUE023BzSEC88GBZa0QsOkKxVuIlluo16wlwzL60c2dQG94Sx3FV5jTIoNlVDGIOY5gra1AbhhneoiHVahMQEXgMVQoSqIWKt/AFYmDqZZMSqK2yln+RdqgortuKTYvWe5YZMykdTz3MJRfctKuG/wCMyBiVSWejK4NEGOIHU6bjIlX3MjbZHlvMZQJvklCKXxEmAgg0OJYcUXmJZUjEpVDbX2Ostzvqo6LEVh5hSsrEc4l24wyJNRsjNW1KTn8C4i4ncIBBqYwNwxzMLcreNxHmC3uU0oi35LLG9QH2gBk5j62MopqbtIhtqXp+zVCjOjt7LaK7iFZaD/8AZFsHMjB8ilAZm7r8X6qhglWgPjuI15vliKNtx27bzAX6dxwK36le24zgaPIpRwh0kIVRfMFFkIyZjlNnsarMOdsPpEdI/cKWw5uWdr2DG0vrFAVG+4BqrTzCfPkW0FmpcVMzNiUG0wiZVYwP/wBJbZKK2RuBc5gXhj6xEW1ncFKXwCETCpdwN3cyS1MXiBuolbgWCW6xCuWBw5lLe6nwzGyY5dQuNRKGKgJuU2TDqJqqisq5Rk5lpQrOhHF4RKjVpZuCV6FjoBeENWIu2JDOHkjjIDtcRoqjR4ZsA+1y5oRNmoLG28xSdoLP8RFlyuVUSlKQsh0g2C4AOQRo3UYNQg5zFuiJXES8xTHkSxkxWPrKBUqHqRbMUzJmBmssVbhRo1AKWw/XxL6/kdqCULGlhI+MDPx3EiDP4YsupSScTniCMyMJc2MQXjzuVFlOfqJS7uJUeSa4xaZjXdLxUqp75ljLHsS3BAC05uNKoUFsebHEoNso5XcWtw5QfCoBLX9nMwTviVUuDcVoCLGJwWMGh4Zj+G4SKaeoaDGKmRhmkVRYcC5mu18g3DBDm4OOWpuBYnKi5lOxLSNkddGszBZXUalsJUALWys4loaibXGCOXEEdzDPUzr2DAXLKuKmN3UbZDebZkbQsSHdFQ2qDDtcaBuAAFl3e4TKkSwR5Ra2issTdTRQ3EMxdnEWwXTon7ApG1f1zPkcPD+4lgpTHKSg0lQwAw7iWkE7yvrLjuYEiRJlcqQfxFJiWI7i1F7iaV3F4JQKWwUsMx0ySkzATECcwOUqTCCa2iph3pWsQwQEAyMHEqWrmF3Bf9I97gM4DzKctBcXUHQpjkXNpjB/ZmziGkNRgVjMssGZdUdkVCbnJCixDuA7RMKjrMqhuVnlX4UDMWkxbnQw9fg3OYIE31D0kGgrJGzLplxfxfhNqo3VI9R7AwewdoEHYayoK23FGHA1VUA0b6g9gK55gCKY3cNmo1YQxnGFJtLbXSLK0JfA2ywQuqle9oVtm0SajlhEsJnF0c0sCXJ38lAyLvE5j/JlunyGphxhzMX3AhpP1G3VNFS8ou8MpNWu7lpZtLliGSQcUprEs0uN4lShOyojB0eSgFfUiqXW1VslygAQqaOXMSVAKItfI7dsZMMYWQrTDRa7hqJBcBs4iATC2WslvMsFOpggi45XUbh1LaxTf/PxGY3KFHZAekQsS0qqlgyxFKaSr1Bn2K4i3mWgJSZMU1fJggC7zFAJC0MRSedi9RkdIro8l6ctZywbwE2d1H1EsAqoUat6ilk+SugsmPjFC3jxAUQzApSRShp+QQpR+RCqZXEN9xVBpuMXVQKurtiYAqMFnUoiEprDL8srMoRzRKKc8xlRU3/RiClFtZuxuaLaPxmq9xDS2OZXY0ReAD2HPBvMLkp6uCkDvMBbCPJpQfsegAHR5jYleGVwMsXGsNfsCaaEy+xwy6DaHFBnOadx3F/uPZRealMAfIps9StlRb1McP0hSoBRpmB0IZirvmEVL6iJBDqtcwluLhh1EYJHSZ1G6bxuJOF3/ZoBeoLQr6jD4ipYi0MWQeL2UxL9jC0ZvioyoqVQ8C+4hRXc/wDUpSA47EeXuiBnI7Y1Oqog6C3SOFu3fkoGGFJZiJ5GCiHvieEuQjdSL6i+UMUowl5qCsU4g5tMS18QjVpicoCaFgRtKjSf7ixVhuJVLFwvEGzeow5AIoaDbcalwVyKJYbF5FZJnKoBzUcoUPEeKQG0guyjl73fkxIouMR9FT8m/wDTEPlaZQDeNT63yUcEfkZBL6RVhqFjEdoRuhGcQwgNRsqmXUt0EXAVrmWdy1suoIPJAEw3MAGW6qFkHOIB0sIRHWYtou41w3AcotkZvj7Y4UHaDDHncC5c7gLcNQ5QDFxDFWFgVVISjTmICtNyirEyg6myUpWswgyS/dBFHgcX3BX/AICOd8zGYiMzBiEKIR6ux7lN/wDWIZnFSlUyj2ViiK9TcNNTln9gHMHeYCU/tGvyDG49GIu7lcjn2ZFVVI8aaXqLlwcswkBAmtpzlRK/AW76F6jYNpYxwQatF3CLCFoKO75iiyVinlFbnVwI7lmUuDGJYLguDUUJ8R4RCC/FGr85gAyl8toK1zFECDADiAgw3EDkQRi5eodwpyohrm4rQhDBGuAQWOF/iGMZD9RinGPZmJbEju2oplMA7tiz0oLeIQWsgG2PZktYKZdkDWITgBaoiG1eGMS2VUeR6Na1iBj/AJgiYKb2ogrZ5GKyryNsv5EwUfqAWRX5Mw2vyMyT9TTzjipVYv8AqXtRjbGVFqDRFJddYT8XFp0WS+nfUSy4/IDe0g5YaIYYt8S5ebv/ACCCNr8hVVUaqpmquUNRzy4+TTDmCWN08xKlYgjAojTshGmUbblXf9mzQNTAFORAstF7mAIx1FQJ9QpenNxbWie7grdXqCsaqZS1+RNFZYFXZsisDH8UREa9lCUvcADHuWRMAh1fcN0E5bHUPQynGp0upxElKZ5KQ1u4atF4qFOpV17lVLTNu6NRhygKYKRGFVQjmZ27jBmKRiWHpMtZdTEu7geEA53FlJaXCjYu4gur4fgCUZGpWK45i1Cy8dSouzruLsIH2UH15GyPpmh0mSGkRULhu4X7CpXQYiuF6eIwWXZDslR2QXkclMgG9vUKqsIP0zfKKzN24hykqvn6sbLbNGWp/wCddzQctO/ssEezSHUpwbgUjXbcdKT9wx9vyOoV3Bmz3cr2/pMYgrmOVThGUlf2ibKVewUQikPTi9hgvUa2FSygiTYcQztmo1FF3KBof7jssPJabEdxiit7gQZXMwYHm9S8SnqJaozEggKQKqojY7/LWD+QxCQ3GMtbg4qVX4+y5Q4jYqGVQLL3VzLbAmRoZYvEhQLYGaZxFRqAgTzK0+TI61Ha8omFDF1Bpy1IQqCKFNRxTBAtVSVQ7cxCbCw2/IbMtTYuFeURHI3FahuORxF/fj1SgWFsnOYVIx+r8M4IMS2xII4aY6oQBxEVe5kSLdnbkj6H1GUbo2GoAKUrFd7fL8JL7I9JdI6K7h5ntFclMvNCtw4Dkjspa8G1l/uigysTFstKMvmvolqWIGP/APEDKmsZr9Yh2gcjcHRXbuaLizoFj0TKzPneLlWfZn1BItX2As0Jedz2MbF/YLJr7GEX/ZruwKkR7qJbKfuUZFN5jQ6mAT6HMJLitCY8XHWKogk4exEQwAfJX+xXHNEc0kXFf7jLpN4a+wgp/aDwDqNqXrzL2nEoTMocwBkdy0CsTOxKfwOglBr8NdTn8NymOpvFsxMFwVIRYB5jusY4m4WJMGEGGMGIFUUVAQrCk/7GwvEMWmXQcy6jSUbW2BYJUauqlLmdcwxKlVCvg4qJ2Cnq4MDhASlufpXUV25ySlwvhJok5YK/cwKlAJTWJYRqjtjiZKTEvZhTMpLdVK4jLjHW8MAGMw6FXKnZarBcSWz6YoGKHGiwlAGA+C4VOTUsZeBgEVc5Llswa7V6jAI72MN6wcTyhOMLUS7agVVS8to+EEs3xJfLoXmXoa4DqVN1eJILFdXbCfcI1ZBMjLd5jSLyrhV3GTBwKqHUOGYZnx2uoyqg8dRaGJmMsW27/CvkqoblVkl21RULeZlHGNRELzLCo/5Gx0lNBnmIMtwYytVA2NalNJZWsSxpgLEC6pB4Zgq5EqHeIHFwU5l5xEHMLbfwAyRb6D8IwG5T1DobnNUxGAnkN/gQtn9RhBy4LiktRdzHQzbCAKM5cwvM2eS1tQ6/GBe5GhvMEFv9QhqCNtED79hJhm3KrAw1cBVDDztgYKNwDq4rDp2v+GWxSEVyRPi7A1DKo01ntfkthLwbozNJs4spYQIXc6VZodbP2UKTpFWZ2Zh0Pscvk5ldAB5ixcXOGXTNcPKAWuBswuGY61UUNV+4MOaDuF2q5jBbFpP4Q8oNCZxqGqawXu4YoHVStgTk2RNX20MQML2xLm1i0ch7FbvEtJTdiYUsUA0RdfY8vysy+JXYS8or/wCyusGQAP2ZP3XRPkEnsqcPT7GfjaqV9bEN0W7mupZtLqMZ73xHjmhgWJk5rOyJegVVQw7hs06vQ7mRtyfyKsC1tNQnZFQZJ9i1foqJopKcDMR8gtj2QOJejJcMJjaGWeeIwRnaYsQsH6Jg63xUDthZQYhd2xIGS1Ss0q/Jk4ifpfhWhw3BSq3mCnU2yTTBmWuJYdYlmiCtQ3KHMeUtW020kv2xVXm5basaaWWuFnW0KcpcHNLf2iUJMxQLRTUssWQ9zWKGTLL0dTBnJKLrUpBbxLlctS2hGs1NQ9UGkpdrURmK6lzArLJVMJgHH/6ocZBjtuDalMwcQypO6OdYlqmLh1zD5RWGiISwLex5mND19RWAvlEUl21hmCLzcIh29heRHctsn2YBi9XLA7XC11FcD0uYsu8w3NPZVIQ9moScxa68S7qoxaJSweupgjx0x9sDyxIiwlWWOyF0go5PsFQWtS8JKwO5cExll7BUPFmB6llitUWdzWBzLuJN1a+HqZa1rd9xpjTg61LdW7jANBjteJRpE+EThRozAM4tybqPLjqDZ7lihXGor3pEcTZS68+SiBmw361HK1i1qDc1ErJC6gg2zDO3EsQYIf0WLU9mWJyTBGZBUqi2LcF5iptM9UfZ/hfjuvHIaxGgWxxKN6wxt6lQF5lHeCuhqplGSNxVQQ00mOKvktoYnMHQCmFSn3EDdcmhUfJrXMAQ06xEZXTG5qbmC7R63UHqDHKBLhi75iPJXcsG7cWVEszdMPBbbl61ggBvXECohXU0ryoAux0iKRbiLUWL1KBGj+pSc14BdxBcRQK+r5lCcDKENhUKqpqBAeXQ/wDsCieCf7gAcHAJDBt+W5fMlggZYoCMByExdHa7UiNyhhHUoZBQGoztCqxKRibq9EOWFwX+JVQFb4SkVz0NkvingqXRley68K8ZhRKNNy3bfbKYsO1j6Oukl9goy1uNkHB3NKzRGLCrYn7UbKG9JQgDbRwHcFSBshmGlxP/AKkOgKaC/f8AqWuvA32DYerAD0dnsBm9m6P1E8KMGz9vEbWErAbr6/8AIOHD94uuRofUWwZBdjCs3dmSOygaLpfkJWJsDdspAbANP/IujCRf6MSz1QYWDWXbDaXQQM7VojrGDOCDBUBd1zHQQdOTErVJlZ4g3BtgItOcl1Bk5WLXEoOypIlxKcCW7hlSZI9hCqLiWUTaIUkaW46J/hfgsHjAYSuJjGIFKeI3StoTJIj/AIM5NP2a4UvIjxFxKJtmLLkka4P2BC8o+HbSiixBmDcaQKu6hEDMcBeo0oLUGotvUTlLglhTqYkp9hlsrgTmBM1cr+7uLQ1JLFsdkXUzblBRPkEhF9Sl0OcS3u/NGvk4irmb5ieqkQcO4unMaUy/nymR0czRhcYRTt0LsPIGEjYvUDo7sHdxagEsWrUEaZmwemODNYApaxEHhdxDAnrv5ElFycB5YmYNFwPIAXRp5qUMJTQ9y0VdoeqWYvmCB/1M7uHcTlbYrVx3auVuZswOalG6rNMIPlF1KDkO3cGdwexxU9jWM2gcdvkSLzi5gx6ZavW2Yk+ttHjwxiyuuHQ8zDC2zOjrMcBpTfwQLbaTL8jA85N09/JxLTnKkbA6IDuAJKtsNRLGdIxGLq0eSBQ7vWVoicCIqBLDy/8AkzNoMFO4YsQg29xQYfXh+ypQeE5QAejVjFQPejIfvUsNUezNOdERQSzQUSshHDE5qF45bq4hlKG1wTVl9T2qCdWibDEjOo2UqGdRE/DJgUW4JqT/AAo6txGyUk3AyIKlS8FS6BC8zEETUHRLKqGpqW8XNecT/wCwxWfT1MEA4ljEI1J/cKBZ3mJc6REpRv2UaZW8wA0PsVW1esJ3L9l1IYylaqIXJ9ifJjBZy9ykoa7jmUnKU118lggeW4hPNLTACgtG4vajq7hHsqO+amwQEKyCdJj7X8JRra0K2MGkgGJW8srGVXK8dJVuGBCFXJVjFRrZyQlTtzYqOOHao7TqAfeVrIEdwUhkQltryAQfBWDkmbhbe0WQS6QHhggjmQfIrLkcGQF8mIjEvbKqO2UxaE/UPdYuYWnREtNVuCqzG1uOBXROIucmFCAPoHUFKAzRnY5fId5kel8wwnlwKX7NyhGs7pFCzdVv+ytA7PrvDCGfhB8N0tC1fRInGNlnUopo4vqP74ECPkBBBeKb1KcUFUU/JldMTMI37YcRKetY3BSDGck5tVcXj4ztCU7VBo9iCCExf2BfY7INnuzARXzFNZcTnEKncqWS9S5bdm4pmV8hAlzFE2rJALFePYq7V+QE0W/Ixv8AyBsTHkGwEiVQWKshl7kYO5GXFjbqJLKl3JVRcRXZBPMzRtpKm9IhaWv08gCVlYHbEOlJ3B8YSUEWEl82QBVGsQ9hxSKauWDWz9GWN0b1ES7yw/sgad7YeyhFqsY/sWcfJEFZeywZXcQo2dwgopfsCCsXuYjJCJDW2NXl9Rfd+Eo2EpSwK0XaCQrqmJo5lMf7EOMy0fyPctYdp7HlUtrH7jTNcXY+R0RQstvlYBRzYFEdfYeoSavWSvjHmikmGGEscspz3gNTO2+0yzU1Aq6LZRbCRoEKIqdpUwM5yKNJSyuVZbHO9izAe4wjHvj/ANEKDuMw5vMTB0saPpbxF20grfHmVSWpYsPyIzntBL/Vq6XUScaBWZ+RLvCQIyDOI4uqUrCNW6YTuA5rwM9CU4Q0Wb9IfwtWRXjGpYT9NouMQNVGmxTMAK990V+hHIVVWVUmgx0u4hbKn2AKcWi/7FTEolj7tr9Qj2TueV8o/DAf2Z3NEqCrUS+BUJXxKBGpd29IMnGXhDu4P57FwKJFZ6SuBSWpm5Zu1dvMSgutgqLh5zyfkMYMTEZjx1U1/ZrFBwcMs1jl2EYBgCjf7hSa7UxKUJMryw6JeQ9RzAFBfNwQyvlgWxF6gbYvjmVFDLRpXK0gdwZShI8aX1ByCWRohBSjmKJDEbKQs1HhMnEDggzwsWfkNMV/UFbk/EMWOWWIsRzGKnRbB8KE67JbDiJp25nCL7gyosRWoG9yx6ajoVwbmZMVzOWIxzDNSkGUloqo1btIozEeCZj1c8VgomMywRuHdMNl3cWBd7YJE4KagfUukVed0AxAAVhfxCFobUyw9i9HTCorRsmuEfG+RdAgX8Ixubi7bzLCsAqXMHeAhwifUwm18xknuTC+VBSpk8MGdl/6DKHNLCQO77gTVWUH5A7oCKv1mNa5nDecsHk1D1PGpTnGGX9OmPZt87+qJROKargfTAPkHAY6IkHesksIqpwNwDyTj9mVyDJdn8KlrDlolmov8lFupbFFi1auGJv8rUq2DNcAThXQbYm/KgV9SbtVUw48CpbdssuuhGCFCdnkR4D0t6+QkdFf9SHOq4tmzXZAAcFEVmOg0CAoWBnm4nFDd0SpJt8xje9b9RUBKEzUNDsiYuJR+4LMuxLwOw9lkgbu0q9lazCltTuBbCi9ywizfF1I6BERtTBJFwWxnBWiYRfMdru4J0AhNmhaqVA1K7MR1bzU8XFqVALcBxWJfLOINNe4ZOFdzM8jBcRl5CEdObzMzT4lgvNxQ0C5CrbZjDLiryPzLlBoZQWRVuo7VO0pxcYqUJEv2iZDNitSiWBYsZ6htWMZ1A5BlXk1i0sTEr/cy0MKoiaQ3JntQadtV6PsEXcmg19YpjEXg/8AkqKtRbA4uFjpQ6YmwMBQ6gWsY84X2GCbz1BnYMJCglYTD3C1jRSvBLdZyWewJbvc7CuvZiBc9q4uDScH/Ymi2DTEuF4wXJtNB5i0lkP0inH0nB+4afSjdlVAwIr2PaLM4zuEL/ZhwCG8QaQ5GlOE/wBQuY8q6pKL18Zbjtqbhj6R1OYajOZcuouGa6l4MN7JU9YtzVS+JadMwySEAiniNP5Mx425sm1PTNVBFD5Go4IdXm7xFVOacrgCoqKjqmnbcbmo2iklvTmKZHqOKlZM54kTFxU6pyCMKBQglrLNKJS3vNjC0Cwyicpe51NbA8axFilcMsRhALi1MiDRh4lhLaVmLuRvbdYqGuFjpvfMsPxOTmNqXxAUUQUcpFuoxcwwFb1EKWQIUQHnO4AKqqpf7RjMQeyxtmFtUFgsNRBVZoQUua3Lq2I7YN1LcZmcr4VLTI9huVKaOncoVWmTFAcvMpRAa2l3tDoW2YyU2kumPHX2AmQuLIRDhXpfIwFJhdSvxiQhqk81ol0A0uH5CqK2XMfvUiNS3kofLg0oKHI/ctW6utn2WyF+2qnKSwIASzK4hVKNVM60hdNQ0F21sR/WotZyeRKFgfquPpYRYVcxg8JGnBGJQRobX2GEhbMGQl1hIN5AzBgAnAczTy0V0YKAVnMNWDuWi+46BmA1b15GtskrcR+9LobhzLq3qPYrpjgdwqhNZNq7Zq0AOhLu04ucw1+GKyQ3qASrlB0vyx0AlqMr7MhE5adeowbmen5ATEWy2oBBFq5r32IQLStRrG1pfqOxTa1shdQmnAvssVJbTi43FR2VFSq2L/aHxu6tLuWn+gkCVCaDh5Lq4IG3b5DTOg1xBt6NFrDNnarUYc001K65M2OUqD7G1UJtFL1cdhQKx7PsNITC3v8AAW5GUr64gQsmIAFdMTdMnERkMAudkUXUkUAvMxcxg1EXrcrd4I2dpjOWmUvbPWmO1YOY03KYmtZgsGuI0v5L+MgVHqbrC65GYgd9oPMdxupTJBKBi3C6XFYjSjKyVdqBSW//AOpV3Xghd0f8OoacJmsMsgni4sa9w63HRQY2ZCoarJlHDeBm5cYChxEcEBkxTFqojRKWGWUFJzHijPQibJAx9wVb1FogVgvQYVSuCkYYOfy7hFgi6gxWoeS7lQyR0KoxXuFyYFrmHHNOootMLIyQStTmAlOYaFXlfEsik8nkqGoxLYfgM1EpaJal6PYS/Clk1xA4z5O13KGApK9YtTuFKrhNOZf1TDXE27yGzCdBFrkj0gZIOd80wXyONAMpxDbuijLAJIATghgiktSNC1SIJBVWOCo1q3aaiL3tJqYIw1cQJC2Bb08XAxW4A8wmau02XKpeQJ+GoUZphoqOm3iJLNMBBwRWPcWk/wAKUi0iqamBFjMQLRZdW2BtoEAAbjhScbitaah3KjU+gTljrGNJcbI0S/ID9S4ol1qZy99x5RlxaT5HbY8/hIAqpTRRvq8MMQNg6iegGoCwLtW4tCznEeHRpxCJ2ZCU5iKzYmAZbL3sYgy4bUzKVPRIde1YX/Y1wjy5f7DyFpq47S2dEU0y1a/cu5h22lhS9xX3AXAvVTj7AMiFFiVDmHJRcLyX2I811j1EhYcvv4WwX8XxEYbKzKJKmDUQVLOHs5iMs1I+ZSpVwCaDAkco279ghljUc5m8Sy+DLFocynuNOYNtMolFGB29QdmTYajQJE6s9QZAWAwE4IZQGGVOqrvLXHcyzANQ/oh85LA0hGRUK2a9gO+A3cSSmDAhWTBo9ZkR3sl7J12fSJwNN8Mww9SLtxdJCF7qVA/6EQ2IYRdwy+lSoypToNfIDlbGgPkq8FtTSJi7S6qBeyyK5ZmICrErOlB3HUTdV6JRrTeIhcAI4c5ivMyMzArJqDKZrcQtpKOJxuGIRMsy845iXXBeOWxQdS7QFPEOAMKSBjUNisxK+zPQHErKS0xVFEGnsgpVEUNIKj/mAaQsg+sVRRbpqJMkc1EUB+oSF/yAP3KnoCU8GOZX4C8sTBl5G5ZpitJAD6ggpXEOK0XM/GVqJpDNgMqvfErqv0RXlPIpQ1KrvUqd4migzRLlFXKBS6cyhB4WzEHkIOQlJIDh4Y6CcBgcXxNvAa6RqjAWByQ2FQXmCYqLF7aIjeYn4BVx1UNS6dQOpxNKMeRAoUA+TE1TR3NmzMZWxDEy8F4lVBHUDmJdZvIdy3IdqgVp/csaGU1ZcorKWWF5dECq3oT13Lo5bY+4wIAdFFSYAMDtEVFzqrMNTi+yeLYtWDWSaXxC3KJyNcpyQgQtm0t83FahZB9S19xgYt13XtSmtmNOIrgt24CVhUpGZjYWR2EWYRDXDN2Aas1EbZ65ogfGnAqqoF/CDTYFo4hNAHJn7FsBjnl+TOZjMTNpVBNNsDI3HoD3rIggV26lJzdIZcRsH2A0TMqNmjMpeUhW6WE2PsdFMrDSHhYZgJmTo3luFcxTS1fZug+peoQfYgr/ALmS3ffcFJX1AbCB7Lxfze4gL/pL6HyY8lPEBYReaLyhimJrBRB7YjdSQGFULcXASjYXqZKBqCDhcJcsmnC4QFXADUZqQ8vfUCpdTW4pfcVMSq0wQu4LhyzPXcmIiQGhEBx2YUxKx6wo/mPxYtO0J3qceZSidnCoKEuDVuN3YSrCKXIoqFexhBRwOWxErHU0zcNflaiXDkYGovJQsM4ABKWoCY0W6Hcbxw6jSpgUgMW8piw0pEjkMxlblenxQCu43UtCrgFTSvKWbjGUYMsIBWBUVmqIbw2dVDlCOrS8ToDKJoJhWVhsrzlWQMAHIcp02SX6nA2MVjlsDE1YI8XKcae5Ue7AVDAYbyo7Jow6dsrCulnuV57dmdsIXO0JY1hXIEWLkV3YY7jTqCyt50qJEzHrEZ4nCO7w3bHqRMBANe0OD9hOqL1z7KqVsXBSwViseogOUa45jlGSI1idwx5q4xJtCqm49mLbUHGCKrtiBRQu7ZQKTcS6U/YIbhRdFCK8G4IsrCmwmTIQLLrqX6A8hTF4gQmMXe4etXjUIwqhl8Rd3DEBt7cRLQPEgpOTz+JgHqA4Q1xCpg+kQ3QViMugogblA716mXMEBuuDwCGLogtUtchm2YQI96iEAabUymDkbuKhw1tYDD8m/wDUVQkYVjyUGtAt3ZjIlL7vsYjYUhyQbEuWL3HTQrRz5L+Ah/wQvGxe3yQhu2clQpbRwrLVkv5LUMrm+JelUHSThH2hIJaaE5hIaC5TGXSMQ2CYQpCqa5lKoTdR1YlpIKWpw8xu2uyqx8gPutrqCFa/RmYLA2YSILU1UA6pLJj9PZqJo9lBXyAFQaW7tLA2LCzC393vyVBZEOCFAuHghcrO5WhHLx/RHsDUgztN9QKeDS68lWfarBIu5Tl+wPWONkXb6zs9MRCISjdsREoNG7SoHfKmWZgozdvUuXCWBY/YeCw4PEol+cYPktndA4ekFHArgX2UhXIYtL4+krIWIc4/+xCwWY5n7G/cMPXxLrNi8x7A6RKO2NUSxWLS1xLXGSDXpdpwhahxI6h9BmLi/wBdQWxN8sZZseeJaEOEegRKDiDmcw1NwhSEkuEy4K7Zk+IGRlFYmmCofylhUxFDamMRZTD9JKEiRnGuNmCYdNdfqD2pmf8AiDChRWQ6hSytfiF0IOOYrWQw+SigpljagfY3BosBa4WVDuBiDGPvUAlE9wnGHbLCwftLaXGGDtb2yF83OhHBIbgrS2Z1DcgZEKoas3OedVOHMCPZIgobeIfSv4YhXkHcldExIxcrwmPTABQv4YpxEr/YKXwISYGJhOBDvRBC4E+os6EFL1OOsGNH+v2Wb16EQiNXiW6GN/EEEpBWo8kS3E5ZSLOg5jS0YIdL3NBGtOYZ8wkckjJ7cQmcMoAUl1iUhz9wIctTnB02UzmIxa35MCUOaG//APmGjZUUagAzpr5cDNAni2N2tolvBV/cFOkSnqCimcZqdD0cwQBdjqCbe6ev1Hm5zdpuOiy2kb8oht3yYuIblqg4fU33JEumXMbbEGO6NyyGvTNnMUCAFO0qrnEB8R7GBncN5qktzfhpOIbhGXKuO5XaUKnyOvwURnLmZoyMxFcoAHVQv4kWOVrlgQvUvBZikgDAORnV0qmXc39DqL49SzZBTxCNBXSKD4Z/LhdQAagKuZxUQQpviCPsQLNxQ5Ji6iDhnGmQ3CoqjgjAky45IAYsHLuGHJcZQxO2fZaNDHcKOB5YSPKjHXkzXCtpjfX8iYA4MktBLQpqMjX7/wDUNEDklAaJVL5VZxHtYi/MN6+rOIQoUXZdwBc4H+mDwGKzTci/iNsyNtQRAEzpvg9ME7+E4iNUXaNdCmowIDXMu8qwrqEVYqVAWfiEHYNt7ojqpYOc7A7MVcQjkSBRFo7xEturhpuWs1qDU2pP3zIp+HdSwgVjMHkNSmgrco4Ho+IuuAq7Cy5D5OIh92xh1oA/U9eQMsH8K23TKczAcxJpoNQs0MUMGI52rEyoeeES9Qgceo5FrB1FqDMDWJYHZQtsA6zaG4mRIMcTQkJ3LoMXNDpLomiOkM9YjqOHMrMviMFxEgXzKC/8RW8xQlKnEKYyGDBWP2lHCM0vtGYI3NmseEoDWOIWKVFTENHvrF/KiCjrDyQ2q2guVK9vGHJAa0ekBYO1PocDSdlQMXPMxW2idIlxDjDUFNbXUdrVVHMTClZbIezFKiXZi6+QKithf2W8gVaMBy8oPs2hgHim3yCpnjqnEao1akPbjcuYapI0gCTTWKBYNxDgGAgaGop03AqAujBG163Qx+4NOveJbuTD5AToT+owFMelwKqsfoSl1O7iFi1wuo+1SsOYPcLcQXvHvBLKgObiu3fKJwluV6nONteIqzXrRKpWCVjavmoG9cF/yMBqjDhKTEfsuTzMEALUOWKbjXsonsEGMA3FrUQtoArhrUx7DJ3Mh9seiI0Ga3cIobstg+x97Mm1nkuREqh/2WTDRzv5BkyQskVkNDDpAWU5W/kSqBLX/CIRn1+0ZC/ZZiDq5n4ZQyDVJkfYDCBsOPsSIXloiHwUgpo65mnsLgUDPBgELGUfxK5dIj5JZEwwP/ZRpI0yrCXbpE5fI0RtbH/yZCKG+RFNhD7KtIazNfxmh9mqczRNwUzSVaWaG4DcTEDEviCKplhMiC2Y0rdxA233DSuLJRiy4GBMDmFJzltziXim/soU0xHPc0QYdWVDYGnMWthgxA0zVfiCTC6huDMULKqB1GtsyaWKR5jsw7Lb2KLgFH/GKnY+R9EUtqa0Oa3Ex1GOybOpmXMnCNhtA4TczSCbeYDKDivVKrj1B1MsFGOkQIwPhF6VLrEBGA7Y5LIihNI1lrDNRsy31LtZQlAZxEo013C2+F0lrTmpZij+EMKrR3AwdOWa0wKOa5hgj1lr1oMf4mjsiClJc6v1ljYCaehNcFpmkminCeBGBAhVfqG4C1HcVW6E3BEhq3KXNNm4Bo9GNSvEPZHRcA8TgmfWEjOouINWPriLDwPpRRsdhw6hsnusZ+DTtlVaqkTBEPaYWgfbleYKKj+r5DCL0yptjEquLHpLpVGRmdblySwYWLlHyWjlJrsdEiUiOOkx6hk1XEfCKmt157KtEdVfulDVmTo8jDIC5RFdTV+Pl2ZWKOYk2uKDK5S23lInTNmnkCzZ+oa13FI3mDMiDZLjc6xFylYBSupjK/ibpp8g7CqmSt/yZEpMwcET+x4DCkhHGbMaIRoNPiVD53/zLM0TlLyRl9tvUAxyjZErDNfuAumcVE3xDz1MTCGu6nATQublUqsdTBQVWosZKtYGN3nJ4P8A6jRcab9IJm4By9uYNL00XKUStSAqVqyLN7LbOky+xbgEwgTzuHsDWmsQNKq56UMtOBHNgM9PYpU5OTxDzHaPwZeAjdGA6I6HgBHQIPMddl1TxFop6mpTELzHCkF/aDQk6tRwsTbL5QdKieJdmNMA0rk40pO1UjmDKltsVrbgWV6jLj1JQwktLdw2aGk7gndmyMJDh6yy+f4NxaYurn9QyRzuGGZigrEWtY0EXqMVbHuIg7orhZquzngnBKDFULGqPPxFqBYEnnDGXMgN5dQw3q5dVwrF0laI/Jvo8zSo/wAsEDzKhyLubHxDuRwTcvsVeZwJtQtiU33iU/V+GAMrROWY0w5OmVpuK5a0zqAglVFNR4NWRZcXiel1GALNnJxKb3oNL7HWufD7KlUnZKZVzGvyESGYCd9EwXFlimyIiSgNUxnQSqNRqJQILqXmjAnEEEXhZshgoh8giYtncbYVHII0oq1F6L1LSpR/scCGosrUuFYSU5fYuqn/AOigrOzk+pXoNMmP1ORHONSjYZhVTY4ruOgWQ3Q5iosRnBalscoCwZhNJp6jHglIUjphUkHb/wB5aXRcc5Tjigp4s1arj6RsAkkABoWvmYnbLuXC1JpAE5sIvIRem8So+ABp3FATIP8AojdqbqDyEfB1EBtFrCwE2A+o6aUgMNRixtC76ILJHELh9DubCdfNhU9gyuAFit3AsAmFwdC1rO5Rdp2xV0mCy2NmUFHqJ+RaQmWLI3DmDKrEyI4o2w3FVodxqGA58iQjb17KuhkOUM4Ojvzf6hkq1DHJ/sREB0eGNQ0G6giBrsNxtr/CU9s0sQ4sNWQf9M9Ia9AM2/YVURZZTQgk7lsDyHI7iihuQxcAlBVdsLxHLt7DIsjGDDK2xA37HlByLkIRDRCNzEg1FbiRUEpYIDQHQhuV63nAdxFO6u3cBdGzLLCWiul4uDdMleWKiBDFNyyr+lF6Kvj0wPa0i9eRTTQcHQGQhEdCxVdih7MQcUY/FYuYluBLcu4YQBoYBptFZkKFEKKqCRTEQSrCg2jhKk2lRXwImRhyoDogkagyAXlS3pTVw23OGpUTwFdwCveks1ewlOFnhaqKunuQUGAwvMLCu5onTErhcd7xLXJGxDW5hApikY5w3Blt3c/WAQkN9VYT3mZUWMOcxIVEFYkvwwvPYrxx4CQWVaHIwq2hjZaPpDNMfXsNgbamoELmYOIe63sxcEGFbIuiuCtnCJysVG1/voOYqktAweYKSlYemDZAXeYbAOEa5ipR0XuP8Ae4REHHCPWf7ENYjAE24W+y/wAcMEDfzKE2lSw3eJE108wajlddxAoxiBIpAbYrthqz4IybIXEw1ZWiEIqqpzqIdQDwAB0KjKXbpVNXdksRyicm4zHAViNKr5Fn3tQCEEXNwZQQbA7IXLDNrqJQjZkwNYb8TLxRHTBhg0Y9QANgLfxFMT1uRakpaGhiaIjQTUamKxGwIODcIpI0SUl0B3EKPyqV/qUthg8epbG3sDFijc4YH/Ry3Eaua+wQWsFuXQFizM7QDACo9S85ijtYNvk0o55gAav7L3AU7i2GkiDbuI5EwxCLEOJXIsGNrAS8QQ6DVQsOBuVdtfIAA8xC2qQq0qHNJbpPaZaAeKP8hsEHmvs7hmbS1gBs/wCk0UWHcoNV8wsmDBblgJCe+i8x7MgAvn7BcsXmLI6IBV7gwPctKKZoy8V1URiR0Z5lC5aHL7EjKYnA8wyi07gcM9cQRSWziBC6KJTk5Bg9/Y6do5cMGCgLzmXW9cfqCuCk7iRQe3cCthHZys1tkjUtYBhtf/YE7YR/o8hKYqoprQOMZjteAXVlCokrTr5LJCqB4HcR7CLQlCozzBuzBFIx4RyyhEg8oBrvI6iedublDgKlgndHC9RWj2YHndwEagb78lo2vOIqiyyNxyMmmmaVCuHgfI9WdRnyVqicRLunUJUgWtLilBZPL5CNr7sJwyy7vZ5GY9BaTJVt31N1tppAWUHqOMX4MjslPenYvpli6DaECJycOojdy2831DrzhcEShjYN3FBrK5GWW/yQ3OA0U47Kj8EKSmjm3qMc3UYblWKjFZuBYn6PszbKIoILKa+35ASDsPMrWDbUX9pepWXICRBo4nQQhzjuLaPobl8M1PJ7B4KikckSQQ3MpRwTWPwGidwjccxKSoXmBcVlFrEQphpDDLqkcPw02iEUG2MQeKxu7Ij+JVioYdg1g1wlWJHA/wBS3dmLhEdSaJyVyQSiWTuWg4KNlS7LRU1caPQwaV6RFv5MhUwIICXgEwi8xQ4W4qZmhahoiwVGB4WXWFsTMtvKXrnOICruZ2EP0CPzRDu7vEztCGIagqVJZ7ovNTAbwF4gccj0Ip6xvFzITLuBnLlDVWSYXBZUN0EolrMhnpGmQkWHYmMEKX3Ec11dRjiCQDJmZ1EV4W9MBElXRGMAR2QHJ3KYfBmLVig/RFJeYtrX5HiYkOAR5QxeAclwrwwAcTbLM4XD1CiZh9lkLXmAf7ignKcR3f8AG2UghEcEEGoD0hFwdRmVdFULawH9C3LENMYlijW26ZxBnWE3ZEvUHcDEplfIrbjzCvkjDKXNZBErFGYzFJhdoWO1uVbWQOe512gYoigdsiYfFdKckXgkig/J4mUH6RhDNKj4lUQHyIMP6Zfqt5jtDLk25iOeIMvXSMk2h9xbVHQhaoYnOaMMRywN9uVDJ8qmDPfx9meGF8/gJz+AKHaf5ij0pMV8gg9cWLlAGCUHiUuJbTxzBYhFKEFc20sWijNiGVbGmTxDKEAMTCpQv2OoDcUl9DxfOXEaoYTiAE9soAKxe9pv/fFxSqWdvtRUams1aDqXYmdDBDrOyAi4Qf1KtdcpfYxQzOUkoOKu4aGdywYyBB5IkK02epfBrpqMugagbANg6IxlAQUNNlcsR4oBgfYq2BUKlC7qom2DtLgyUa+2LCjRTKhT9Ju1uiBq81Dvju7qWEZCC0XkVwrbFLwL/Y31Ln0s5TvoAgm4MoDDDgNwPgjbrYQph2+Zhqgf3+kAxBhvRKzGcXqCYh2wdctfUikmypQJRWmlldiQDmIPIWK5ctXiGVoZfZdtcO41vWop8/I5jUcRjDMn1s0iGavstBjUmfUyFaCRQ5fFSvivW/qN4ts9zcNdDBV85i0lrlrVgXcGkKVS1r2Jg1dd4q5Ni+SDzkOUlaO62/ZZYi0iiXYU13ySgNzZEQxcWHPyZcTqWigU1NDhmTDhii7jT9ShzU6XcMtTibY0alhKbKj9wcSgLX0lZURCWsXpgANwOoBntuECmCCzSgWpXyV8NpfTqKlHAgMZUjiHNckutyhqGJWYMCmY5wvssuDmJSex1GF58aI5IqNypB+SiEJ9S3pBQxbK09iKwQ5NzD4QMDxFMtaXbyGjRR4Eg4VsTWOJutr/ANEVAjCIJF6BMjgORjNbnr5l+usKYCOJi1k4WD8lMWxLaSzbAoKwUpBCU4Zlkysw8VAsDRY3Mrxu65mBpUeE7ZRkmnVJyDmLiD5NM4PERSQ3avJMI1sEoEGs5VwMcy0R1O/CRWm/qfCKcQVjUbZuAKqFUEsVxhcBy/8A5G1LbYbhQX2v4xL0Glg4SXYH0Mn2JAuKrEAsphnK6lB2HPX2NkBpL/yapCWzZmNgzQtRJkK5r0Qa05ltvZQzXzgQINwDw9wFtm6tJ0TGTQsyPsrG0kdtdQcjBVx9hzdaBhPPZyGj0YihuU0Yl0G6B7KMz19EU+UA4Sch2rcsDds9QrFbUbJWRA/dhSfFZ/kPsyb6HyKlxAf2l2y6n9DyYXREr9pUxEYHcApphtCb5i6hmVj4h/oTJNAjgN6R/twy2kUNGYrc4mBYwcXFiEGRDWk7Vy+zisGmv3iDZ5GDGKmaS8IPFag8hYOgWIQsNhNn2CES2Rl/mQLiVVBqyDCsIi/iEIcHMExcxWA1LGHKh7KoLWMtTbSKWRjXcELfGBXTUFNgDcSlqopmqteFxTNmrNYZpcOyeowSmhgZy3H1nsURiQoYLqGaMwW21dQsg2KvVy/67DKkuSDUKBFlJXG1lK+QQdwuPJlDcDyRCsvBZe926ZVLrgh+JVyuoxoDFBnga6PJqlXYvyF0/wBt2QcyVNfqIArOIQVmOOvwpymfmY22RUTUtWLCkorhGi2CHT2V4CMG1nZeDVHoYlumL8ll4wYZBaPcJqLb/wAS5LaqrZLT6MoXLfZviJSDM3AYPJOZQYISna5cu5gclJ1KE2rVYJQkXXBaUKSqZuEnFVlsxHhLz4lSwxA6PkUhhhpcxmg5NVKRo4YICL4KHRo5aOmtGOpoGEq9iLKfrumDeXr0zdx1CsxTtcD2GF1nbXGNoW4hVmcqUuHHku4DqVDLpMlpuIcXCu6wWFCXpqq5c8yGFNcRSUjxUsjezMe/h1bDO+ARkl0qIeZey/er0CY8Womc7qOQlrIgQBLEsiLABlv/AMS2khv64IzRA1UGmMTWwYxzzDdQ0W/UzLDKcIyHMQeKzjuLlrEvswtbn2JcS0QvPaEXZU3xBorsXBjC3UTizp6eCBW5EFoXqrYjp5JQUyv+EUE1TiAvcMnPEV4mSckAbYwWksODVf8AIQmyj7DplvBihLrDOln249oXvs09xCirZG3sqYyquo89lVOClm4plIAQLCHyDyUIhAOgGLYonoVP/anjINZTqYeFrKmvcOFURZW3LhAReYLAqYQXmEjuAK5fyGWck2dRzqGdhV6mEykV1SVcnyDYak4sUVDpOfXkCq+RmUW2y+yWsri9H2AJVKaQVzADH2Hlnw2AJoC7e2NrVW4Op/HMD7Hc7IODqKoYXWxmI5ackFLSbO32LmKzlzEVPIcbjGHNuDiXLwYPE1J/TmIxUHB5l3HlBkdoU1MnR4B1AwV2GWCrilOw8i+7Q2kJ6obKlc1KBIz3PuUXy2UGRSKzbSokzEMAwhKECdEZ4PPwUlOI4mYdINVOHKuIqQUkxiyLsA5S/UGALzGC1mK6idPRAtK8HVwedUupYcYv3NnuIVW79m01CjRvc6UF1ghd2nV4hTgIzNuLmDCwcwjdQ9glr15hhwg1UjsKOYrjodG2WFZ2juLF/ZfMbOQdRgWFqO8RgIVUrV0gmwtdQkNOUeHqCXCme43WAuXl4g2wOSiRzDSxF6/E1e7yt6jYSyOiM0tGLlmMEYcjGKFh2+wt1RXRrMvU3aVC9LOZRWFyGWzaJxxLF1iWqBpQ/b/z2Zf0M8/1C7AaAXxcVLW84r2GAudLU7JR0RYm6hUqDk7rqoxkfA6hMBFJpR21QvUIm4E0hU1NE2rmIbxcZNaaUbFIXZ3DcSL1DGOdHQMEI2MGnyClVQFWQJUZS9LXEtAvSOIZvPZd0hsNUqzDsjccEzwffBF2APQPUZL5D8orO0sOKlJ6O/8A6mEMDKLFwxRm+JgBFq7olwDoW5HUxEmxpZkw0KRmgowuYmuAxcBzkiMUlxp018grXLVrzEPk0QrZhkuKB2AJrACV9jqhNmKYvSdUeDlhEyGPXyX9lk9HCO5yk2MD0xbN3Fe4j3MZGuYoCpTrTRtFkyEDq7dMG2EUXT9i6swFh/2ILVm1D9zejWF5qAj1/oGXkGB3i1jQfKupSY1KmzmYVQzTMoSKVXAxKoZXLAwakq+gzArvDdgPcZkLlGsSjSmxkcdxEWuqFQZ4RYEVvcFcIf8AyHUaJf3E0ujMxsRyeJmRuv8A8gAxckILiir4iuqIU7lp0pWNvWFeahFVftTF7IHNEdmTJJj9oLxF1FFqcS9Uwd3KiULaZuPcgobSbToK6hDH2ciPWtg5iSxL1qZuSIdQRtrUqZmC8RdxrVoGIW6W8jOPfb/bEvlFLtKlCOjVPUIMQ4zJqWG5fBlqlnBFDTzAOWJRqgzYgWwN+40IEF9xyC5pzlpushoIqcvLznZwDrucySriaDP2RKVi3EUHW6S7Wx2P4ipqWDaTaOhLdtwspkDy/jstHYLaImE1hz3AnMCRmDzjXyVnaxjcceG4jmLfnqjRLG18bgcwoNESIkpeQdIsRYM1m0KlaSw15RLYhvPsQ2oHjECx2wLPQ6TbC54QjeAiU1bGzAsMbWJe2VqlblcGVYgQMzSNtkaV9l9UiBmomhGoj2BG78llQpFJUch39iD1+i2D6tkL+zDlCAOf/kvQbkJoe5Vbx+j5AjAdG2cb6maa/wBgbwFGDiVkFOtcz2YjsiQtUxoKW5cxJVBwy8BfJ3hsOrzTdpP8RrNKT4jGspb6SsNddQpY9r3DCVPIkBhwPHiOAMs5J3NXPKYHkSBp1xibaQtwHUTB2vcpmvJPsGUGx3fI07SuZIKOXtR0xtFZJljkmEGoqOGlr/6h1Clhz+5TeHDqFYsaNQi0BLroiqtHaivQpk8KmaOqb5lOob4JQfBTGHcjCwDLU7WO4sSTabR1UG2liKGJlZScEXOifBG2BBS1iDlutQlyZUhZiDrkvUsARrLuo4tz0TuASrGzJhp9OqW7WF1efseYdaNpGwcW+2VgV4kANJALForkMvPEbjIvmdl1CqUwrj7HzraUKYhJckXRpXynsbANkMEMg7d4YXUzvki43mgYPk4lRoUk5IrV6gKGwC8+S7Sp0qLWYXGYzWqlE5ZzKMT8CGLB4dPyJ1aKf/CVRZlihlux+b+CA/I9dGEYMGgxab7lL6EudRtklvEwJdzeMCszi5/7miWDRLrRiI6BiZDBoszABBAK1KWwGL4grEPkYE85Dud4HdpKkVBXpBGf1cBFxEtY1BUURhwqVZIjnrVwKhb0wQHJ5hIBYzHxFQXFT8qawHSPMqqpuTPgpk7jffoIMKy16iRgcOotJtVOYCHRV4jyXZqKXlF/sXTwoy8IgXxGv9QHXtk4mJQM009w2ORhz3TZYju4qMVHPmq43K8kKQRhi7VHPcycEKFqIBAR8BW6lA4Cv8MNXceezBGqypPBVFOElRHV1XXJ3CVTmuIGSpZh+oaAhmKUkwCGZ1YiTFh7idihn1CmttDUwWvHbCeLemKgyUKyCrwZcQVgKtHKOJGvUts1LcXLwDzkduX9Fe49WaVaIK7gFzLiUFUMK0y7t5LMLtOQ0LxFLgsd9wFCejFwp5y+TCLbRSxjDoxCfIi9EfqnyRx6aHcICrvoTL3RDs/UAlG6S5gCwzUQEVtCBEzzRuAaA+H1KjpwZHUuPbY1uVAZKLuUN/hsogt1FUvMUqobVXM1axGrCRReRKHEtFJDg/B/Yl0NMdPiVIrHxTyQkrSydwb3OLlWXdPsDC2QKdTg8Tn/ACIzZsIENa4hTY6lliwLFRFow9oidpEyYpFvdEv3QYgSHAzGXdK1Bvkmn/SFtLqxGKgeGBDg7QBMgXZgU3MnMyZ1kTEq+M8G9zhAlyd8UXZWx7ScPKoj/hAhvfC/JemWz3ylkR8b3KjNwDllUgcjg7hrsgv+xNAV+RWriSlU/wDQOo5SeM2wOImR87URIHMtcBUcswcyvJLMRoOJq3pgqEptX7Ii1pYzmhUadTZDtStwmkcRulUty5vs4gKSoOszCKq7I46y7g7F24heibs/pmeYzSCgYK1rqBW16BGgLtlxACy9OZRpghxL6lwLUN7cVz5KrLYDUlDIGtAh8hDbiGZ1K8gwakDrEKCXgIybPT7EVUzeQ3Z6RJbtX/iHlZHshh4JfgdizXkGpVVk9i0hT3KzGLHnyYNK4gYG2wRYV5KutsHhHgFEOItuJmiL2op3FrMu4qEMMcy6I20XiZN2kMpR1llogl1mBzObjtYkr017AShVkyQVU20thvZsryYyW2DR1FdR4DgmVI53A9RV5hU/d/cI9NB32ZaEKrsuAcyxfkc7goTgnNNoqLL6F5hqS211AQpWncoQgVnqV19227iErsUENOcS5DbBkxxQd5n9ShflrqJg1UDVQrdCLTVk1J8YS0KjFau/0j+RgnAikzZZp9RJkhHSSqrP9Q/cND3AQ2Jyok0DAl3SbauUUjBv6lwdXlgMKC3liWV3EDWY40zha/1LwFL+GoYcG2VwMRNMzBz5DeSJUpeQ8jZQBvgQuC4gquW+/wBQaTrWUOBzKmlb0qFLZTmtPkUFL8lhDSUSzEqMBoxHDWZ/4ylE7B59IE3q4YfI3WPUJTr1CYkoYygPY3lRROJeHFo7bjxNQ23FdYqp2lWdk2zLFnAWwllraMId/JkjBZtAZCvO2K7TMhW4dgLSkBJvteMP9S7KNyYM6Za+/Rd9xasLeq5TbohMfJd+WA+InXTBf+yyKWjiLoowduoAVa7s/YddRtJdZQWQ+I7VSt4PkPCuanUSDBt6hqlWiGpcAIyO17j0bbLXUctGByZQhDkY1+pgnmafi5uxjwEL2xSq/BHEdQKg/cysn+Zaiy1se+zLE7Ro6iEpoiiMUolsV4gtlmi+YyenIHiKFczS3CcRvbzHhOKAtWJbjAptASf0lQtcE0PmhjYXLFKcDkywW3IYKpqPBiDC+gg5JYX9nB8+1KQK4eIkmQWYpuWRXkcoSFt0cVKI2MN6YdYrNzEpCiLlWe44Fy48QConL1GLvyNj5AmQKO7CCNyjZDwOu4Rr1YXKPZ7jfqO4whQBF+8A4Zz7BleAYr2EoYGTh5HxwhbAOab+R0ePDX3PiM5MMxBTg3BAMXqjhnU29pyEUxs4cUKLiBHNFdg6PYAHavq4OYt6qElvpLoMhdQkJ0DqINIPCEQpQMtK4NQtArHIdxDeNIIoBNbiCoZPO8fI4NtBsn/2e0qtEZI3PlheqZTxFBNKeCIxKXtzqZgXdC5WwNDS4QFx/tACFh6BiYUIrezDs1xCq/cHe4ySoN9eYpbAy8/sIsb7iYvkonhN+Es7w+iKZnqKLUD3DKQwo8xDgP8AdBdV/wCRQqNVC4FJkusdRbIoWlW4zSJiJTFHuMotYw3cZWgOCPBJMZBywZSxUCJd7gQ3lrFbuXkqULHsPaRVuFgT2WwvcvRQN1zABLKUNp4OK9gkskLT15KTzvlmOiKTqHTl7lmWYUatjiLCympcfK0uiXvoKW5HO1w//oycwIz0YODQmNxw1zV5jz7NJS2L1gNEoFAUB11KJ1VVMr3G+BVhmMxn8jFbhaWhP/EYKNk43KUgUThIjMdawcqgbsEYdIuLUUWLOonLp6SkDbbpLNYpDPZBoa4BqCbtIN4jNFzkYASxhDENBeCG0aGUiRYW19Y79WYbseRG0/8A4BEt2UkET0fGMQKRaAN8YmLiado7mYjOV3deIl64XSGQxG6auAlEqyThhyBvua5BEayBly/Yr0ygA4nLLEdxrc2EqGFlumYjDNN5RyQJgdQtitj/ANlW8H/zIKeUUSzEBWGnuYIqBWY6pqz+iWhWYP8A5DF2EGmGAqtf9zdAoaq4AtLfVTQU777maEZvccT+qQyCAup3KSqgcmNNLPZ6IFGW36LhE+/k/uD4iiMkAatWckKDVRGXr2YKZF77hEhdb2Kh0Y6+/Zk/lz/lC/jkBAVFdvgQErsHdTMNzjO5m0vlOJpwcKCYBMADBi8G3VQNyIUAtzA9CuZm411D1ai9KX5LySO/JfMw7joEC5MRv97ExSmGkhvQmTsWPek22EE5ly1wehKaKQqQE9mjERqwVQdVywmsBfC9HGIHSr0l06uUuzVVuPYKOSMYQtDA3OlbxUwgU95h4FbzLoTmA6g8lZjTEnLMCihvP8gOgvLZMdr4skeUUHK5bm4oOIo3C0SAwCjilXTcRX7Itq6CMjqPpHFyM1MvqPs3GJduJdnXZsgphb+sL87rwKUtcLyKHWRoJDR0cYKGhMIyq1F/8QiN1C77TBXUQ4O4TvBf6g5U8WnS+Tb8DbU5uORpNMOxS1EYQsq0X9OpQgL3Uv23tFV+5XTQof8AWpoViXVTQ2Jw+wNbTAYT7K0FObiBQ5PUSboG/wAEMQGUm/UzcNwQBabJ/RhE6mHIKw47l1isSXFljA3BltdQPXd3HYMByMT1wtzeIpgGmI1ALLbIMkHLlGO6B/8A0paGELz8g6Al3hWLACrd46ljjDJdMwG2fqFxn9iKQDdCv/pDBw4NjyAodbuSEMKS6OU7XZxEL4G2n7FypVbq3MRBRYcRJ484WioAGrg6YiTs5rn/APO7KQStMx2QF18UMbEdWxKwK8HWZQUBtu2MX0ZVbGWVKmt2gihyjNorzh2rzL3UcOyV4H8+4uW0HgDqAFLv+JSSDBFGT9P1nIFbzLQR1cMvJcy07hC7Si4x+aymgOYbkOo3RuUfUwbgqAtTHN4qJxMDfPEwqOgMJ6rlZYGjj2In8EfsMHda4XMBpvJtRSE+EpgoyuqjOyzjQwORuB7lyZnjEABmpzEG7gsUA1bIoWJiX5GvRDC5xtjMQ5GiKKJtr/yFbJYblgeoEvFx6w2EOoo0fJegZI5gshui2IuRtQTsYqFJTbOXEQoCt+BjWil5exW25TndGuDplyn4CJ2SaPEvWr0z3FVeFBnKtD4jcbUIjWippJYlqtkP4KrIBL1QK3OVkJxF602+SzX4jigE15/1CdSogFT7L5Swdkpep+EzrQHroj2B/VUK1OBg/Vrc4wGe43dwkfuih3p5YCigixuYAfzj4guLEd0ylLTiIxEfEx+GXuP7I8mD6dFMRiQvEEs3yA8QFWLG+JVqjYrDKDpEwNdQrlIPYicfFD2UdIKbmW2ScM4wFJeKiVV9HqW+r6YbbncdTMdciPvwKXspRpGHKdQwAswZ2zLJTnUo2cShiv3EG+YBiLmVxsRTyxBttmIQuOOIzRlgIoftHKeHcNmX2LQC8Dj5KIWCSl7HsFuKDsD7qUG42jqKvhWGjyMpOHDV9ymtkIVjEsFyR1mFVrRDQRdppwRmyc1N1AXdk2ebLGvszh+Nlmp4trZ1B41hwPkZg20YiCs6VFI10Nsr+aC7IGPKWH8hLwmr8TFQ861K8t0rwLHfvWLggpqrcMIRlIHMRpbZrxHJF9C4hsm85l1LZp0PkENKLKzCa+mXgP0EI63U7JcUOLdRzfNt6D7DYO1EwGSxYX7Eu11Ydr2xpQuVYuy2ej1DabsK+XtiwwN1BUCPCck6iaC+s9cLFgmiCBYw9HZM2/gc2WA/K1iFMMRyGUBqNJLSpupr5FhLeq+ToqLQ+RlBcudyw3KjsgV6uArCunA+xBalZt8yj9zvzAInGDsDqIyu12HsSx4ts3FS6BTkhdV8DiVEhrQeUDYwrNxqYPb68lNQVDJM/KdafJloygMARsOwAxP2aAnnyFZowXVGqhoyjK48IbG1CGWOWpRsohRTKt2zhofbDM14rbfkpQnBzcyoy01KesRZuXTa4t//AGJaHdFwkEFVpxD3QumiOk0P2hBy7UXFPMYhaHSMD0mExB1DIJaYrctRKBmWRKBWYIDVRzK6IikUcShRqGkrr8H1Aq4czAucCS2YBLAcQdtqF5gTGACIWWVmCJWICq1FkWk/0whAF3viKGWClMVIu1QYP8dMdAoBSi9eEFQInBrmP48RogTveKEQWU4ZXw8F1HpEXtj+wkEmC4m1+xzAXy5MX6dw5laDIykjZGhKWKDTk+QJHcZEpKsUc3BICGncUMxeXjqXuwfsjANnVzBTsBsg4a2HuDub/sMIVrD2ANxisJDhZ4fp3LoAwVACGu6ivA5YPn2VOkI1/wDXGnZlJU0DHK8gUitYD4JyMpXTNL+21F8lcD/DrpAmBs+y5nAlcla3KgudBAUOGooQaqCvEGTxF1FPNHOGF8mUNRl8XQGKQiyRxbFUxw8oWKD1L4nC5TbMrVPytPJn8uW1EJbGUPz4Y09RZqAxca8Zq4kEsolQW2HePENkTg4dQ8mrzHEJQa1rUAcXb1T7GTbtnMGW+7n+RdXB0ZpFUFcnwlwYUQf6YyjQSGHuXnytV3EOZ4poOJbaBdwEgJg8d6Maq/4oSd3V9zMAOLSsZfLCi4IKivMwLioN7/H7JK1OyPAcMIheZX4RFuXcHDMOIkqGpRg6l8K0QGobQBtmdEs0RBy4lrDGViuJRDhLIlE++ElfEHblj8UjMkmFlXc2Ljj9wCoJcXqGgT1Csqy2qjYA8OXUJ8alXcEBmQ6uY7DmiSjbtxnlxvlEyF6IDBQdkRpYWYtCsUshpvHlBp2tEDZyd+x3T48gqquHaKGBxFv80IpChq4NZ03UMoBV5gBVSPkNQByO5gW3wm7S+JcJabEcY0QRTXJDUL1w7Bc2qMCC64k+QNaEE8hc6TS70QTPCi2g5wzgswLFCz1ey3rENhilZrt8g0wzo6dsBU65SumMKUwlvSjdBsOBmeiCBqUgD2IVSarMsp3O/bExK3KDgBbnmPfnnL5AXZ+xzPwybqECL6PE4b0PFSle++T5GotQHcbWuxqCaAkd/USqCS0T0xxP1uSDqWVq1XmGhHwP+ytR0UDBoCWZ1GrES3UypRgiraWW8kwXE/BCeHbCneIP3NtTeNVFuKdTGBiWXVxFSvMIGtEJScsLKBlrpdzHJHDKvWJQ5j/YVy1FqBqiwKkFGLi+cF/5EuAE5n+iJaWjHEvHT2IbWFwQEn0OYC6gipPLY/4IWeAtk9jBrDyCGKkYQs/1UEoh2Byy4U0qiABBdZS/+2SpIE6WbtiRUGdjqNaIPMr+ay1UfiXKs/UqiotBWfsw63d7gmKKrggGSjVF2+TJZXbn+Q+Rd30weDQRm42oFWMj3cUIby8CVgLhrBDUeBgYwuWrB1HyBIhQwTl59fJRMdL0vUGVxjy9RP6pY8vRBtazj1ANiIY1FS2UJa6ghaBR5OdoTJvSlX6CBaNQeK/cPOrVu/bh0qBesSF8VEKUm1nyJBXJUINgxq4rRzGVa2WuaBPiHEC7vxy/2OxnUOHpFuFXTS9EbmjVttsz04QZjUDPC2vyXcaUzMDQryM+pmOsDm7iujY5SEzBlsK6hRFhBSewoZrKBU0Gxee5S2SqmDfEqiGhm3uZRFW7YcdSzQCpkp8lj4ODRzN4TWM37Gzc5zL7cx4wwWyjH32jvcUnQiWeCMqt5qRCXSNUJ4pQ3xMu00F7O5YCGx/2Bt26pgt7mw0aECVw8pj9RTa7PlYG2zPmG+5wzaC3LVg7lwByZldMwJ5i+lTKnuOvkHbqXmbLg1BS0RzuJgmNMhiEkUMwwChlOJAr7P5J3LNE2dxFGecCxTGpdgASpwAS/wBi7vbzAUbOiEDRngAqUx5QbXQSCl3MC4pmhuCzNCKUCOXc0FIq6RFBxK5hGi7I/wDEbB0pisryS6OU0Kc8x9q7NxcxUYGpYtLYhWjPMomrtq4qQ1RNxIGSIdXDq1Smq5JyId7KdC8RyiJ/Mtq2y2mxTW3B7EAqFiGyEdm3nCTjKT2GZeOBkHO5bTuWF8RElq+T/wAEAkwP9hgBoERa1jzbiZ8KzOZFalVcNoiKHsSlTByxlodQ5xuw7n7SJQMWO9zFnd3M4pllaXXPeOlVwpCTZwN1OxfdITA6CnUEfCha4MtTh9g8Fek6hVcQt3zDnIoozOxg0dkgavFZbZdeLo2Qipvgyj3RcSXayIvZAqcxQAHcGWaCK2qATaabpj02rPbmcNmFgGNvfUsIlpOItgEwL3IdxljBw5hZCmFu5QNjYxqEMnUDaAfyXKr/ACGgAF5rcSsP1EbWuogwM7qFACfILBfCW4LBUpl54hy8VsXaRTgCziZSwblhCNxzLepbULsqK8kxfUFnep1ESjbsXiUQ2e46Y1CglMxWwswkVngHqK3fhkgRYDeffYIgKxHfB5INWnlxmVxAdRTfZEPjbpmbILtljtltaqGrKacRmyEjkSVSCVNwFAESewU7AcGXhnAwOa9jZCX3wmRgC7CEEAWjcEGSkEpdgxxEVC8qyEfGsQcJLw1UrR7FYRZNsxiOMZg8IM+wjG2zVmH8KCoJWWgLhDERMzhQtgyrlLhCigeU0sxmLB19Rddo9Y/9IkAZA5PYFuzy3t6hQov+CVpGv/kANaBSedSrx2w7Kh4I1JUJZDqcwDAhM/Y6tz3BVlbLjEzdZmR6Nkf/ABAzbd85oPYaNK75jMYL6r9g8rOVbgi3BQWLoMhyK3A0xst/ZhvS2zR1CyW2Gq46dexZYkcxLpYP3MP8RNvNPkoMprb8CHcw8b4ELTuYRO0jj1NIATcvI5QVFypsUE4HZ7ERmhozZFtMv9dQyDWvCoH1lRcRCFaCOR8m1Bz5+p5GahcsAqEPLpTXMaNxxxMuYtvdyjLOaNMpepk8XHDCkKbYRpUZg8gSNKpqAaLlPoBmISpoahGBHyXMAlBKUFrXkajLUscXyN0NjQ5g2CYL+TDRLtTEOZqI4zMxzC0NXBUUHIzPqMjt68jXmGKJ/wAguICoY2Rkl863ZmUBQ7jNNrYxSZ4KISF95j2Ap3KKkyviYyDFG3e7gtiIhhLQKFnGIwgVUBYOAttUr4nwj68XLCNF9yp5GIrmXWyw1g/c9OaeSF2au5I3ZORz9jncAWS+8Vjtl0KP2StXeHaHzyhzqJrNovYzNAG3EywHCsVL5QhtS+SzdwlT/EvIpkwoFJbhcRqCJX2XLNq02O4fwlUNRr+uXbj5C4pX/qYOj7x/zFqouUeM8m9RbbeDuYxAFTgqPtNCYpIuhE2xxUpu0aXqGgyZexyjKq4M8QN+Vrp++oFaUdOP7Mjif8nOfsO35Rh7LFg2eFqV6xhpSPdx4MZC54lSjKK0MCq+JVwdiwlOQNlUkCmlSuESdtlJAQGIsL0lZobzH2B29ytxfkCQvcGAeEUDAyf9QJBWrYe3EfP2lwXAH0Ul3FuYBC8Z+8+w4/WqKL/iiCtR83UCCcBFi3wxrXcuIcLcRwEB2wvKkxpha9MELafAjaA/iVqGE0zGVagjAEMy+LwehQ4nC5nZE2LGoIA6icy5uHLwyChcnsFwp3FsVbbi4Afh3c3LuI8RsIGIuI8EBRUUPVTKQRRYLqL7gheeHqHhdK88Rt6z5hZHMGx9i5KZduxDW9zexGECxxQLBfIWrKjeMgP7gsy+WdyqTJjCrMHuZ2Eg3Twu7j3FS8I+d08Jt+RxKzYYHJLGwb2xogJY6cy5YqLqVsbqh0rgO4QdRVqIatGSEj3wGKtpkGGLjDLTJLyhxtKLuZcwMXEg3I2dRdRoLfsxIK9APEA3A7gBSsLIOLjSGmEr3b2EcSxwnB3FY+RJR3EEjIwFhTHh0SzD3Holjq7KHFAQmgXl+RmRt3KWFtI2MSx3aXEBWb5Z9iHqNA4RTb3DIKsjiHlKUTcsag6O4kijk9gtWMHnyCNXjDEpBzXcePMymrioA0yCbkc1Byxa71DxubeUTVG4KdVLegW/6mPG7Rh0Lu5lT9GojvAtC5TYXlHYIi7nAuLzHOGvTGee026Ynbc3AUIooiYCprEzlsSs3AqFbouC2N6qWvJxOBuADEuRtElrlmV3EoxLmWFEtkOYILainqGpREGAVcWUY9rT2xugTO4iZNmBjziO/UWy6WmKNm//AOLlApqFB7LoxqrauGGs69ZbUDldxTrTuoG00naKSl2kYC9o8HFQC13R0qYwoPiVH4ZMsEWgGD7HGBYxle5Vahv35HLfvcdkRmVliJrZBwnUWQXXxs3YRUcqMD7tLiIwm7keQuIv2izpn4mGWuHEXENFHEIq/AICrxgaBhrjrLWQvsIgCylwRQeUOF0WDucwq4dYnMVl8rP2ldBGCQlghoKIteClIlRvCKOllf8AD5STIcpYk5yx2VWRaDUtGX13L+2qxSVFvmlYMf8AZbkhTdIfYHfPxAaHjAH3uCccWViVXgzFPBcjFEuCgq9yVxnnWv2ROQzrQmeqov8A8SoF+7j9RNU2XMxEX5aZoHgl7AN6abSKBjWaBzM9QqvHssogOjojvMaIg4BdOr5lnStc5JHJARU8yo1gYx4jxUR3jXMUBVVbp+TId7LmGuecIZiqowMcMiuu6gdNgvZ8jlhP7HjqbpzAO0kN8f3Ko2xfVbuMUwtmA7zcqc1KaxuVfZBTKQBxBcy6FMyd/nxFiqlXKN5baV/+ChVtIwky08eXKg5pheIU3WVvoOKlsjVLqWcyrIdyxtIk2+sRMbKy9QldQbA/9mKgeYQudNXDNWyYmzrhiL0RgdS/TlXEIx40HGKJe1plMzNnMohkdwPFzHBvSIUi5RZtlANyZP6iE1imlg/XCg5R5ZZWURX+IopQpeB8i7JstjGU8jEp2EBbR8hgviQaZahdSmPSwswfZNqyIEJ0dTcKaKZZa+mIq3Jpp+wuLQf9VGURfLgmjaeGvIA0s/8A+UNCzqDaRVVPCUY02nWSGEjcI7wfgfWXFTFWqlSV2isF8EvAWrhT4xAbQdv+wnaNqfyQPToJ8sV502Hb7CBGxW0PY6utvDC9KZZD2yOMrDdoZf0gvwEHCsWXZjL5Kz6tmT7GCbNV/jE4icN1lg2BlexEzdxTiLbpEtsQgYgUw2lVlYi0zFB/7HmC9a4ISFovZBy2fVSmybqOpt9R1WVgobtmcRnwQqEb50y3Lhh1ARUpRfUxKuOIdOs1tix0lLVqGiDiIjZUA3FhFknNxVuDAzuagmW/xsg4qKjLf/gaoLQlpSJLzV1eLmKgaQKguf4iOsNRhqJLE2XDFLAQ5IdNFiKbYo/kfLzFAhaTaRDSa+OZy8T+YSf+iCB543mNMghdXRtOoRQVIKsqW2agMCsQGAvQM3Q/mKhckblibD1cOxjX5LVjaBGLaYPBbu8b9MuI5KPW9zMBlHBZkoNBhuQG+rqPSMftjYUlsATiQJaxA5UoINOexQMZgQ0HHgiWMMUCJaqisp2UafSWgqFeQibwVC9Q3ZEDGiQVl0J3Hu0S54q0QShTMAPFEDFRiAVbcKP1Lcoy/wAyVn4CVrivKVSFsrmGDuy8I0ROJ26ihUFb6hdDvyQFJazc+5jl+DTKhBHhMVNbGzmDoR8JXEYbIe2VlmrUuT5g+pkhQEMFh1OiLl5g9qD/AACOoKBvA8dRW5Jh4IWsBnkQDqVmZnvUyzjp/YTxmag6iAYZeNwYG5gvVQvUKHM/VEuqT6Qb1D8ZQ0tVALWpc21KrN3HOdR4eo11FAuyA0Wg32zCFQQp2UIKqKytcSz7FziBcNGV1EpQtepuIl+ofFd03G5DsZZhyfXsRCNA8RMDE9ViAuUQuN8x++1hzDbFCzpMoT3YYdhruCkrlVwLCZeCKsVs6jNSFVt5j1TdK24utt9MLqpb2hQuCCWZNzCxgWMMQIga/wDYDPfjG4Z2tl4/kqijsKqEgI4FlDix0GViDPfB+oetxpDUbe69bhqajB2qnb1G2iTKtv8A2X0bOPZbASzYqNkw0dvIMrJBSuRqEBZnQnBpgd+RKC5r/wCSkXlaTqGk6YlbjqCiPEJVdbuvZnYA2rjEtSGnmeoQNS356lIBYyajlBMg17MdDDYMoBDU3r2IvTUtwvyCgg2cSskq7f8AstUKaKthatjK5YleY4xP8mqgW7JrY6XaIEMP7+QALhRaHcDPFzbtBGEkIHsudNkaIeRhTMfuZGinkZYzZycEKx2TBdQMsEFQz8I4P/SWrux78/BewcD+gvMKiB3juW08RL9US35V9TtVQCVUIoryopWzVdRMblezRmbyQRuELhTK8MOiXFiPn42RNoYLgVMQ3mJFxX4HSCppCwFLtR3BpAYC6loGwavuU/hVHSINcUsNtuFlKU/UyZCDYXfB5ERyi194nOsZ1DaSiKhk4TFDgkIoK0dzcUBAa+QQV1oabjBIryhhoQ2u5tYu+pXnrdBLtFJHYxHPzbgzOmM3eLjcD29xPqtSJjaQlKAN+yIgswx0hU3cKLRYQm7VnoipbX1QJoYN5RkeuEp4pY5XqXrY/rHJWEi1xoDdf/ExzB4l9hoo+xWjY4jxVFw8jRi7L2m40jCMGHcQ/pTLg2gUwsTuJoPLETK0dlrBECeAZYFy3Nm6/PIV5MUQEFPkuytYTuJrhrgkXC3HuLmoMMsqrhnDkAXdLFJZcaMvZnryWrGoum4upnlwy9Q6ThGy71KQIE7LtCBv+iTMABb7AhG38y+Xg8pQuCGVpnMMohL9oa9sMPxA+g3GNbiuo8dMDgpY6iE40jKOALiyWUxCV0iRv+UStH8oprWvCH1pjUUald4NlsQrH5KWaaO3fnkd/hTnMoeCedS+WZSsBHf7fhZ3MzMNQYhqc/haoFt8mmeJZ7KpiWYX2aFdtBCotIdxv9tjq5aCk5TmGqUjjggYipVdLXMacqxAUXkbhZy83s2i1dGLm8wNu4wXbkbPswDWUXcoUldXiNwrCIuHZq7X2ChNysSHBonRDHm6irlmIsZdty8zma0ymQSwGoJKJkQmhOQdwKUw1WQ3BrMFXEH8Ao2Rd5rsb9hUjdXM4U2vN+y/tnFuu5mBb7l3lav79gkE1OPsbheTTBhcLXhPZwIYBzOVx1E1uALl6OZXIvpZeWGU1TZFfilDvBuYH5KrS7MzBWxigoRsdpQOCSxfsZTLtHTiLXKNjfT5BQMvMw/IuFu7lrCbOIxWjfuDsjamx/8AZQMOJoSryy2ceEDaHjjE6sc2ivyAMfqEtWbOkIwbYYWBVzhbc9dR9fldM3RX4sHgVsHsdsJAUXMZRuBm3TEqvRjaKHpmWs1cGuZXSyHCEo7K5ROoFLU5EVyjIItnTzFRi6E5+zmETrqBaaP2E01gc13G1QeF7hx4AlIBfHHYInEqLjZmIFmwDf8AJmJLBu+uoloH/MFGa8lS5Y4mTUVfWKEAqKmNSn4aAlQ1GOsVAdzcCOIFuYk6ERJSU5juqLdmYhg10ruJI3fDEABGcwj1C6ixUQuXUvRjbAuBNFwgY6h7DzbHWYISJh5Nf6CzcfrkKC7jkVyHcOtU8o1Goz2S7dopynMpGwT2BsLVua9hEbgtmYmYGlHNTD6NKLMBjZYSmATLspkj6qBm/keUhbD+QpI3pdsDgnt1BtDMJhX2EVK6VHd1e/6QpcDfo6l8W5h4jUqxuGmbMnmXRV5Sr5fJ0QRaBoMjt6lkVQLdsRymWGz3qKmUuxBnUVPhWv7Jh/Q7T4Q2tozLC9SgwOTmE7divWopdEs6g6dKblIBWVe4FmzzNHkCrywnP32BwdbjqUfK5NX8iHbKq/yCDqyF5l6AqUggpiNIJJWC5yoL0H+RKy7YxGw+PDwYo21ssXko84hYn1KaCqk26jfoSksY6oai7+xEwBzKw8SlwBXC/IIV6BZuUv4WuragxyWHK8EVARkYTiXYWE8cRRKbKp/caFEJQEJGxOKmnABS8ahVpFDW3iJu2BtAxKQ/0qWHCmFqA/m4UMDK3J+0rZX9gQ3DJcS6MNM5mn4s4it1+BhcWic7mVhq4ARmhBvH4QSn8Fjh+T+NopjMtBhFXw3AUoXLzcLrdKvOIXDNNMwD/wBcjWSWkgOdrgl2VZzKjl8hOO1xFiErR6gBuQvqVCAPvLgESvs0oOio+Bii0pFFGxV4FBiSMb2XuUmt6Hh1K4cRHCDzipQVOlBVrq1f9gTiTDZMUz3UAimEajRdbqPcCc9iOrAKTlPOWwuCicrsCbGmPDe+Igro9Ii1CGilNy1j+/8A+SAoz0hAgcYbEdrQeSokLauGs1a/iRMXEvQID7DMMNft4hsE1zlIFquR+svk7OfJWy6yzR8TXcs7FAOY64KVEfVRXn0nqCJfJAkxN4gFSa02DFuYxAFQiG5bRC4duE1BS1B62UQ5ympXQrvfsvY7LsYDDnb7EAuhrb1LCOnSheT2XUHDmB2QfqB6GBSUUMp3Ecsq5lEvwMIlRy28kYfjYxjgZhGAKzJ9h8Emr7JQlqZ4RsCiAqEqIWhupZa71FrXEs+S0BMHUcsUMX+ADVSsX+HaE0Ibbhpp3AdpRNJe4t4NxXmYGIuiXWonmNEvNyzBGpgvZos4gIUpQFaeSIbMMF5xDwtUtgrMrFH/AGCxtWjEcYXNMQodfIy/A1YiMcKj8ib9VXXYagd+FxhBsArew6iZUuVt9hFdrpm/sVFECxy8sKazRckQ3kIS3sU6XU7DI8IOIFgvMqPotMvpDfj0mP5LyqtEwMIiwpw5LWKjLaNgmgLATTKaVFuYSYZGlUwfqP1QWjR/InC5LsiGM0PLuEFDboHcqZAd1CCpIMP2iChpg6oKrdv/AOkTaZUnB8EaNaHAcwJztl8EwwK7lyqgGo1jNYhIrV2225QJztMqoOo7ADDtBKI8TBmMRHlWYLlNi+wza1YDDcSMJTW7ZcC481+oGwYcm4Hm0pcPK5AazHlG1GcQNyVhdoLu7XpBYBhNMfTjhuLw0xMFdQC3mSFooC03cKKsJwUW3QMbYJgAuBLxLHiH/wCSYDsAt14SNJ68lXZLciXLCKEqPN8h/QMh7C3UdrahipZsfc4SFILrutfIGKY1UoRwKrzOyURIJfUpCpG2BqqwHhlb4ilRZuzFSo20CRy3+TWBlnUpeYpSVAVeoke58TsQJv8AGqbExMTHEw/jKpRU03FEmkdnyMxUpW9V3ABV9excxpQ5IgCgKoepYKJe+kDYqNXHsCqyeS0B0HuAQ90w5g0LCh9mN6X+ylHKvEXcGs6iOyABsYDNCi7cS6GLTllPxwHXNx26cm7QBhAs8w9v1z1KwSo5CXY9gmoSlBlx+5WSf+IiWEy0/JRgPUIBD0NH2aoBlMQOoQ6h6IM5KmvaiEqeYwdpK4aqCIqBI8Yx23PT5CFZX4WqiqZc8SlD9C1f3zMdLqVryWISqjKo2JNGoZzCxNlL9DyBlj10QClzpf0fZzH7R1JfBauWAP0dwcYKM8Sig5SAZvJKl3a3FkWFYJQEYtLs7lFibg4b2Mz9G+4PROwHDb2PsSH404bYQeicw0FTLwQonAA4uG+RRefIzDlsginWG4WorA6ew2hFAf8AyX8cGjJHaplxk1wyV/xK2MgOcRgdIuGLJQIBewPZkEVeGtBKcmK0qXtnRjpy8VlIeFRsajoFJV0zim6W4oEHBeYISwVdWSx5XQHMICtaL5gaIPvFQhqXBdS7sHEoVKAjP5IMNVcQlloNZis/E6hHTK3Cl5jjU2IsBAxMBTFG5yiU3Kcky0ZjibL5g7jGmuEW3VxGTQtVF2KgPJUbh6gCvRYS+8mAhpBoCth4jDoBT7ER2Zine2U9lGCka3cVf7N9ID3OD83zBe4ShyzDc7VqUgLgOUd26AVp3CMmblA2iyEz4AErewS7dRM07gBuCaeo5lIbOPUKQNJ4bEoiyykztJsAVQ7h4PcJiAmbKcTCWQq5hSti9wF1qb/ZcCw3slwURWRqIESxQliGaJC4W4F2/EJdqrCtpiGFLRkRk6NQWJzC2p7CATkjWZdQYPIg1lZvkZkaeKija8HcQtTVG2GMFDDT9wNDL74jzsYWCNOyLiLOVDyPbBxqVC6Y0H24LsQo9SIQiy9F3KmbKYlyHGCCR3ZzKhNHkcoSNYZtsFyxmHqelrqDwnzOSJ6Eqdn2BLRaaQ080ftNeYAdkPgPYmOSWs3/AKlQ9KG7vwRRrjtMWKPQdwIhqcdkqgIfhC1yWvcLCshmSLQylVVcwqNoouGKJdVMjqBlKp1MCOC9xS4B+pmquLXFyzTU4W1KhVwwKXA2uOAYtkArUqshcc81B23MgmIBy1Ay6AHcZFCFrnqGC7cOUWkm9YSx1WmNQYcFD9IOtAAWmRFHtqXgvSNi1bX/AMmhpp6+x7Ue0te0UYVwJ2eoqogUtJzKXoB/+sHjblP/AO1L9VQaV7L7sSOA+oRGFhM1CZ4qDN44dxgP1Erdkv3cvmV4vCgWKCyLcdCUyMnapUYUKPE1adHdR6yUKy3M2C8tfqOBwhqolqhjAo4KSGK5lg5jYs6WBzxD7tGg+PYGaWof2QvGW3bcwy4obik22ka5YoU6fYEtqGDsmC08E1FPLw4gcnD1CIpk3GgCjvyE85FEZRVwdRhK0iAg0bvUOfVUFWS5eaDLjPUPZ2pcn2UJDfAJmFZhhopP7R0KxQIWh1fQRcqHKNnUObTFmcsuA6/aVka+EIYCBY5h+ZmpV2XYYBzZe4ToMiHbuomVsA1f/kqnANVu5Z1MFUIIql4prceAyOT3PvWgT7Bg0bbHqXSG3nEycbvYJQpy5UFgUAOz4hIddVEXFaXydxwhfCBr2XcXSoDOhTFKLjaMfhFwCEwBTVYdcUaxu2ppqCJlBxHN/Zv8bQ9gK+StDbFEskBIM3h+DUcEp3M44zH1OUAX2xiqH84gA529jIhChRWbgbjIhDVFD7D2NzpDxC3XMcG3hOJb/spS1d/sVdrSUALpb2jT3f2jvML7TMaZxqBrIMgOt+ktzxIZvcz2KuNReoH6S412xT8EUhG7AFghjVfSIGMGrqLsIvn/ABFN6jjQ9gVMK8T5FUllXcHAKpj6mn6i4L3icQzXsRwqwbr6gsuxoui4suKJYTioNMM7gW2ZaR93gpMRyEWyGC4a6QL6lF0IysW01CDv3AKviYAgL/Iiqho/kV+KzKKQzKqLqBQuIJEpckAMwa5WpUyc6qSInGgOkOK02Hc1GsoGl6BYieROWeo1tg3/AESiCZ07+ISgDdVcsBN27Gow68HFRsCFek1nbztK0YY6yswB7hUI9GkQ8QC3Zl7NqbdwwVeJyRGW9l4hNLBrx3Mt5WjTC99L62MCpk0PLGBNYOGEoCo/UVBuyjErpkbmu2dVCM3Nko21weRuX4X9jJCqZAy03BgjZUWICFrBtnOXmoamYc3MXzA9ZQdS7lpg1OhK+Ij9o/s8xAFsFA3BuHH0gphkzmbPuhKxW4S6JRbkogAWjC/YYiihHLG92zfMGytBgS/UxKSFRagqCNN8QqrVhb/2Fwi3FrSzXepZJozuCaIihxcQ04KjeOhW7l4q+8SiF0DoXMSx9tQMSMbf/E+F3jBcgwTiJm8vT/ZRh8RewKUg3cIqhEK69IqdRYW6hvYqoRrak3OC+iPMISGQC3TZ9jWGAqMiyrFbiItJtjK+R+NmMCnfyM745BeMFOS5WOIjo0G6ZRVwTcbfOcsV7LI45Kf7B7sDK33CmVECkzGY7rUskqkjIS3G+jEyZu9xPpk6YAgBcPfkdRLTqgYHcQo2hNx0IZzWGsUdTCG7IR6DopGoKYFKgmmDKxFw7Rs9lyowF066mBv3rMpKLEcVHACRTqDTYscjo6m/YItVnEVKjOOFYhycAGqlqKDOMq6qWoBMseRAMqg7MatmWSqVqnBKrgtI79nIAOb7Q0BseBLgSa9TqD2WcOpljsG4QTRgspNVfPuUSrMRVCBsOYQpmKZPLguWKRUIHGEBZJp7Ki5itXEaUOTCgVluJQ3NZ3EVglyizPkLKrMKtJFrUQC88QLyhsGNtXVSniBr2BdWaJQYAc/+IDZXDQtorfRDGtNJZmw1T5Muj1Dlhy7ABj9QZ2MbZsjp9lndx2BzJXMsoK8NxbMmTi4lEbaVwgRcWgsvjZydxJSjQ9BGgLhwoIoyRdB1cIhyTR9uaQzEyiGmS7cVFnFiHdzKuVTh9h5xnjJT0z7EGVuDK0em5RMUgXEsD5WEsMDg/wCuplk0HEPTuVbA0mbjQQca0QzFKidYqsI9Rtnm7B0HMzkFQ0e9QZ69uR8wXa0LCedqb/kdy6aX7qlFPLDzAqsbWq5/cosCLFWfIE0k7itKEvOYggtS1ZKVMPZ2RLykJf7EAjmp+vAr+wbFbisXHDEr+q1vMUD6XOSDDyBkn6hAKzFsPkrRWvX/ACUTv46EXsK1NPlxW9O7RSL9K4s2pTDbyV2CUVhMGhaOLNRL4awxfncPozidIi2xZtnyCrYWdGoQTLCz4lSAwt/tj5MTN5EZ0rLMRNsf/wCCI2sXnUy4NXBtb8nAGCb/AIi2AGi5tDdFspwPUNsCX0fIfWC0YNy8hp9S0AcjOWCtAgD5GBUsFSgGuTm/YsElI3zC+GZrbllR+IYzHLMBKbzaOWGoNtQTkQJxDMTtPwFk1NwI3f4UqJmXUQaqJRADUfC4ahdk/wDqJblM/ZgJwEqYry7nT1FSq2PCMuaoGWdZIHpmfKTIbuW6ol7+wboLpA1MZTjUtBGmViO4otB/oj7ymVlFc4EQES+yMgkaZgRXVfNGSsym26YMTg0CFWIOI+UTYIaNuEXXIYNbMDNqBcRmEh3VBgcRNbgJAcex6mEfHsfEPYGVGXsHYRN13n2MQtHEZxYr/giKFua8TNfSPFRHsHt8SgDK2KhRiMFS7PRO4tYVGV4rFCupZyATkTNzNwz49hpqbRpp5RcEWNUigIWbMXKyAvTJqBUiEEvmIB0i6doBIF6RrqhWHDDcNWVHxL1UviNjDlqykj6tpuZcLDVxCLMyeswIfBCILLWHsHJFvkv0ZVoxHPw5hDiYeI1xZ2XEVJmuu2DLdvOsbdAe3XUutnsckTIgOKDChzQ36o8mo+kQBeRpktvgSmVIC6qETtDqUQKxBrZiVixxMxA5TwhnUsPsBGyOWZoEpIF+o5KiBuFzcoqADd1N6Er0Yi0ZVMLrERW5go95mSlTCjmFn7MvS/8A8EDw2kphTEW3aaxBBQU1XEOr+aHmBUhOKrPEXpOhwPkpguE8+RWNnNZmKNoqPEIKFuhyASsAzgjGLyy54W2eENUL9xLVTWbZiBcy4lsylDBg0FgLgnbFBxIJ/haQQyUTh7muhA6lkwqqcEqCALVT+5aERTdYy/5KKPdmZ6wCvuHObTW8afIlu2jQnyMTClHRKiWha15guFrUoFCCPYlPDQCpXj1jZAFF4W0xQNrlheLZ3mLoFN4liWFT4i6BSosIW0tXGM1HZuPAbTK7jsqOvu8rqwgSMlP0gvaG0wsmHnje6O1gitW9AdSpm3BTHeaCK/rmVCRQGZxQkq7gZ0gAnQ0QaBjdGWCxgIsZJolzlngTDXQpVHEuKHoAdy8LDXaTMa4KcQnTO5p6qPD1F4Thlwlheh3BmxlVYjZcqNkLoFq8MzeFeXT51HJHm5+JrIqs3+pgogoa8h7MDo9T9shJUhdRZqNFCsvsW4BWUNgXYrVVKL97E3GyWVMJVSkxxHUBXUs7IXhUbF3LrFQryGCyxpqDcs7gveIMNzNygWlDmFe4FqYjcNlRBoGbzMGY7c7l1ZDohUUMtzMA9REyLIQFIBQ8LD1KnPcQNhlcwWRTHlFqnk7jyw2i7DozihnXN1FdswXyvEvOjWjxAyDG/cuDfg6gsK9giQKEK0RlEVFNwyJstI1tbwmDQmApYxfl74f3LSDUJyS4kMXQgo+iXcDPKLInVPlTUPdDdO4xdDRhhF7V1dfUc1fCunZEy6lXCInKXtKQGjH/AIlEZeoS0QOO5baODKdm4B4gRlN0ePkBTpOICGG+SBwnEEYzq6jAt3Qe3MBaXHRKDkD4jwALw9wAqOI/eIaPiE9Fwi+mJenBicPtVLslKzYg0dGwYSLDfR29j3gYmaiiKNXpBFrwFpMpMUgTmU8hEmsrcAjn96Q/TKLtfYEBMobfSKXsC8VNHuBLesiz/wBIQ8mtEtPLsFfr5D6jTsxAgALGxG7bGILxBdmAQXUcryaa2qQqblSa+4jgXA4dJmIpivISLPXRey8YBaGnqLhSnLUZaqud/JfbERgFxbEAS+5cGsTZOIFz9IpeJtqJSTJCIFMxkagpuD9MrHkDMXiYNzNZ2TCZTd/AYYLGUGIUXUEQYuGGMWTTNyDhFVkdHUGoF1b7iLgtHmK/Eqf7KghZfsrAY0Cr4I+yqajd4xHLQAJfwCgPUVog1PsMJcAZv0hL+qlHWo9BBDUEZi1FUKLsjsgGCdRtuYHJFz2F8xxEAfYq5eZNQ7QPMhI+JSUHcXmQ2lE11NSKw92iXYNu2GYqEIWuvstc+X1sWDdO4AhNxcC3KQFFi2i2mlDO5sYuZz9Exd3eiX5NQuaLE/8AYRcmwcLKQhaCASINQI6Wnm4V6HzE3JF1MN879jZD2+zNE4hZFrO49mOkJ/qoko6F9/YM5eu0eVhCGYnUMZTReY5e4HLWprMYl8wJLEcNeQCAAaFt7LdywKrShqBRFLXmYuv6CRd7t+R7gWSMQNTw/YHmipP+kYGnc6lICeXyylBqHCYGoaNBxFR7r5CZe76Q18U191xUcFMLWLsoKf2WE5/s/i4pzKvRcStxoJLvDiA7iGjcG5uGCGFF3KllGBqmmVRUFlSjnMBLzDcT2W6qY3HFtzZ1D2DvEICWQ1iN3uAwJfsoAtrmc0nMQYKLz4igNfviI+jAG32BadqI15DFK73EW+ppjVRZVxb1AbzL5XMM80BaxASaV3Ev8NVKD2LSe1hi0MWf/uOYSN7hMRRpcoi6tlF6RiaC0bhB0YEy/UeABZC7dx7vmLDLdsUKBeCqlCLaqcQsImmt0dQJTYlquUzeFf2KaWaQgBTwbYESFlz8g/WxY9SrvjagPURBFs4xF90BdsJeVsYjArVTcJqONWVVhIwU5ODqOiAvjMKsJmZDkMXGzEaqNU3tqFF23LqKBf7SvZeTyy99Klan64qYCHamHtzBiMLZ/wD7C01Ra5/kKkHZuWBsNd0fICuLj/weJcjduXXqH1NG8l1BduExlqErTs1VRh1OjNeojmC22T9TYuyjzPOZl5B/+pBTxZQ0JZHtq3VBzL+1deHczs3Zr5ruAjDlVUdRXQ99EBnCjQbZe23Q/wDqV4gUX15EBYS3WEl3e2OZZfKjlg/LIZU1CQXDD8uaEW3NWYyoAbDFHUB8RRN/xLIdidywXX4yg7QtuXYcRwrmAzDf4BNJtFWZgZhV7T9V+VqBaJTBtqOJcq8xLyS8VDcs4MxwtMSsXN71Lqav0ZpmvQHzmAELkYa42y6zL1Q/rjrBzO/ByxWLYDhdoMQCkvkGM3YA7leMQdEmui7W4kZCwhsqEo/Y48A67m5qgh8mtteIs3zAiaOv8ZZcPxRHEBR6htW1T1GDZLIUco8pCACNm3UKGMGxYLYBj/t5DjLVuGW/hC4XiXvwUIMUH9EVPqL9Mq4vElLGVNqXtgHDKaIR4MqYLDiHs6mZ4JK8wDcTeokDAZ5lwQ9Ct4RRsjWNb2VHSw7kEZCuH9DAF1LaF7jwToX5GpYuHEKgP0hAUqM8iEgUDaPsAnGzcFskJ+RLcobZjBU8RjHXqc8kaZQUPUsAMMairBmb0YGL3igogBZ/8jGavZjG6yqwY1QIFeIIgulMPZjHNMv5M2hOeY8VaDzFc9aAUGUlVNiMclgkd5i3PADP/wCExWOHNwvyOkSxfZxIZzMKWIGcwWVcGm0w7llTQl6mTmZA1Hf7DSMTMJekHM2juZcXCN54gW0c4lCk37LAcEqysYckEUuf/Gl6UbN6Qn6MvLDwOY+SlWUa8XGSiznmKRgQVpl+3iDevC9sbTYzEV1B5mGEIvJ0Sgb0B3LqImuhEQDJnKaloZVpYSwQa8CwpaCGidolgBa5YiK5XKNqtuxQvsNK3lTlmzyArYQu8tgYEynPVtYzIbpbO44ynZipeARY5dRAr5nCj7L0BMYsgaVbdYimsGUiQuFavMQW6+wxEW0TCpuuILXcpwqNjlFf+IimXZryAraWAqghKq1ZooJGERgRrCMCS54q7WHyL05zivqGshpxmFVo58ymAVYesxlGsqGViyrn9wMIRV3UKJUsS3cLyDFDWJR3CE01E6MrNkRLZeDp3CfIvc5q4QVYbmGl5kYZzfMDGQTbdcXGBgQZHtzjEsf+QAMBP55lx3TN5qcjut8yzDNVdQWRoYuXDcJdp0xd7KDBCOIItGi5IiNQriGhnMAYdfibohhz+C+io3bGbhqJ2mhKNEhoMyy8RXjcDF4uDjNRaZv9QHq4YsxW2OPYhkJPXMppLLpihN6hktls9QaYnM1mbiJsQKKnkDY6kZmHiZQXa7LwfZcTSirU+RqRJFHfUfHIPMEFaIXQdxxDns3iFQArxLl6s+UiWUcHa4kagoc1czcuqQ4hQKu84xLQrE6ZV0jV+n/7lKgxBu4kFTPivJcWMwtfYhMC67PILyynAnK4iwopDGHjKE31UQTWRayEuTDORtxAPhVK19gjwZL5QzA2cDXhMAdp1FkvFjiA8k3/AK9RanBQJYM6n2FKtjDvvymsVuK3FWlHBuNm1dbTGTNalmwTQ8xlZwmjwhLBekKp6QbDbTMHb+sEw9O40O9oQuEr/wBswMk57y3NhC4SYmfQlafZgQKu1KWL6a1KG0GujEVFoq7c3EUmqbtPUKCVAf4lddMmmu4hTv8AggHaFa+zI6VznPcHAQB7rqctxpf/ALxBsBV699jAi2SnX2JC5VcykJtSPPsXYCqmElZlXHaEtVLdmL8jms8nFTjLS1w13LoYkefZTzYscQAFgCxXERTxAPGZ2AAORjiKDRjkoS/8iKS9y/Wq/Ewhz+DUN/gG/sv8aQ3KXmVZ6ie5idwxEdoB0mScg1UdJWYU5Z5lIXBMjG4QwxDZdxMczBuYzvniezDuo8W1tPD1Amw/ZAs4X3MBNUsckucjyvbzCSA5kuoQ0pWHGcQQ66jB9Gz1UbCwUBBBUUliFw9Sr0PZphMrtg4CNFjB1zHVpcjvMFTPjsLcZjG4UXVnZuHh4i4gc8H2OQoFeVxAYY8XzA14aMQ2NrWB1GTd2evZOtVXIZqpcz1zCCoy+xHVsy6t5ENl8+JcwphlMxOU0zkQnRBxWznEWcFfEPUEqZgU/wCJmKCCMQtA0l0xqhVjfRHP0qVTRVrcsJmUC+cQzspmLQVBet8i4yC82Yq5O/SW5tPLmFXFO/ZkTgfYmdJRGUDA8q7jYzCHQy6uzP3KgxFmV6US4FLRQq9wXRyKjEUnkRnTIB4ivES8S9JadzGFB0rjqMATrHyDEFR/THm0la9mPxLBXi9SywxcVBt5+ZjVRloQX9ynuZw7lnMXHPEfMoGMmY4VSmrWGw7ipaZ6yjtUVNZg25iXKtuZq0CtxVpRKoODKDI5lvcMsogLqLRxPJNS4NYcRwio0MvUaB03FaqjndwXlcTqLYCgQxk5mJSSDAOIviqgOCVP7S/5EdgqBHoWF2QYOlJlLuhCuyC9S0K3B0VRZU6jJGuy18gJxKW0Yjy56LhgbpsFVLWEhKu3qY+XOG/1L2Gyq7isW1MwBTKsseJnArbLUaLgUbjUGlufiUNmVbBzAT7st+hzLQqQNK7qGI38Mp/zMHU0L1MFscMoQDpiVbbs2lCEp8EWqf5G1RS7pqUCFOa3czk3KkprdHZUs3dEpUBZRNhTb7E1BwKCE1eJ5HQGGpoiwjg1crd7TIJYgOYOIjgCYRKMLQOMXCfDwcMCu+QMXL8pBtkjIXwO2MA5hRCoEVt/R8j41s9fDEEiKHfkLq1YnsT4wTeYVjgfwY9VEKWJvnUqXMW/iXL4hZe1C7i7jwAAemDrc4TuKeYvq5cJcy+RgbuVd2RdVEEOuBNQOZdalXyy37MVs3ULawlNOaiBPUwRgiXqZqMUpmF9S3TAJqI6fxhqAM3L7Yp9lrAqcISukpjUFCyN7jbMHNy3qbXLvybyDLWLYhS6ZjuBmKG2pYuGCOB13EeGMTvMtXp0rlj1bivoCM4aK5mQijQ/9Q8KF/aBWktnaVLRIKoNddviVkjpuZeh26XHKfiBBCbk0QJXnOzv5ATjkvUIqRyDfCoa4lt/1N0DTlGGJDBwgC/WWsJrC41TyWw1PSHkq6BEZiZdtwXSFWmjuMQMmLdxzVWHIfUoLXZnX0l094Y8DuZRC4uIA65MeUR2Ip1EWAOWOyQGmV6ZGHapyVR5ihBaOjHYtMJxGam5SKUUw5IBGKqyYMJfUwwu7avqOeMAaD2OVuZXCA8gt21DFo5SUGw0Cv8AEGUadyjpwRCX7wuizQIF05lUhbPOMwNiUfOoz4EiGEi1qqIZ9/cTNYp/tHZauAPvsKgsA/UQVrnDpcXUuBoHyMLwJXkBbZqcU+zb9xHLiNBY2kCQyx5YuXp00TA5wnErMgPsjG6sE45Z6TqwLjuIFt2CUVKV5iXwmO4Cyu4iaBAAgko2RWGY4aJVwKIsv4qksGWvNnnWPwIGUVwEGYrdTf8AX4uLOI4LJxcHNXRHzMDF1UvIQMCaSuYMUhGULMoNP6TGgaqXhYCgoZgLUH+IQYUHMgWV9hDmH4zKiWBuocyrUWhYXNIxH7gPia3RxDhgUz4jYCHjaW6aALwCFTLV3EN23KTyWENQvQVuLX7HwwogBQeI0ygBDRhVDGN00F7jUPLdSCrSwbma9hbZPDRzmaQ0NX2VqOynHx7HoHW5ll4Opl0HAzBUUr1FAKvB+RkGchEM1akU2sBMIgrQVVEvbGUhXBbxNGEfvGsSR5hVOFFzDWNkDqJX7lm5awbJUSM1S8gxPsAvV5OGwXcE2YBOWEoiX+UzcoBOhjwUNLilquTuotMhdyS+oXzijOzRmMZWs4OIKGRUn8Rv/VlqzQ+oLxjV2kZmgYPeYUTiCEgGjqUqAVM4TgRX6mofWmbZemL0QutQb3Fge/jpGFxSZV+xhxVTAgxc0R4b/FrxChu4K9RFbuWcXG6X1xLRaLuW6lrxUGxIaanMV4IazEUsgPUxhUaLAgzKbZhxKrWJmtx9QK5uWjq4UtV+QXYaqOYPID1q/wBwQq1MKimGa3gF4lwXb4QrZea1CFhlE/6g3HFCWEUFgyM/Kh9tqbBX2KoxBZ+olLYBWD6Ps6iiQo9qIs9kYfszE1CmoESSGzPsQypkwQLRRZ5/EVCgXJqpmHAjeGDUP+2JKns4Iy918EG3FJE8jIbkIYk4Qj1F3AoVhs2Mq/Y7+PWCEr+SBbFODqaouKFCjm4qGyKT3LpR9iosKbTmEFBC2nUFq3Ke0L7gKW28HcFxHDey48QVYGbqE+KF31DqwLoHqCojqcnglZO1XQ7qObiu4emMOjRXu3iMAH9NGsgDgfEy0eUbp1P+fDMbixPkSPc2I2l9LbHgYGK7YrJKIxqVvyWHrWA/I4EttOmGAMWWXc79OXl4l0o1Mupd+tWXv2JMO1GXO4Rlc/d6hW5EJ4lbV4e1DiZ9HMtCgD9IGCohyuVUpapzyS2JfkBRewSoOjhXii5N/hsVOMMNxW/F3Lbl2VAdwAbuZMHRlJdwV+A2+zm5pOD3DKG8q1mmZd6hV+/l1MomPsKNyr00Q3p1UL8uR++lGw3CtnJgNjUOZOaK8hA1LklboO/FOYgTVh30lZWClYDMxu5eoVlBVOHUcLqXFma09DmWerHZuLQv/wAlqh2TuAaFEfNcf8l8qWDuV+c7cRGm9HEBy5U3S1wlnXJDtOpdRBRMLxhuk0rRX5ObIAp3ACzUSWjSQ2PBRFtpnrX/AOKVG0es2ACuHhqb+QtY1Dy1GdLg7YwUrI0wZcyLURD4GWYrb6qVhamDWexOUC2FfemEFxGmbj5AUyiEALaxCCIlL0wehY1iGVs8glVrPpCF6xeEhmLXyXacoUFLyYYzaoPEdOWfXU5Z2IkUZCSg9bjT5IILjeEB5BvSsS6lzL4ofz/ibryBhHmUOY1xD8B1Aixz9S26J9lAwRw/Db8bROk5/DRjDl/C4EFFhcPEuR5whaDNGIoLEqpjhyU5+y4F8Kk1LN9Bl8jLp439QJ9Ci4OqmrUg8/I527EZPYppUtG6i6dHK5keAo6qPEGl2RTqNB5mMrVDtcci6yxTJpiKkgi0upkaKC8sAgsuKGXoyqYCV2KS35xOUKVdsapns1DLRjK7YoWoyrFS1xeyAQfSuGI2ih/7igY2FbMRH/lgZXhOWVMmzkriCp0qYw3DHRrmBN1RJRmE2RzH/GIFWQSt2q+LUs+8EbORZdTQoE2y5QYUlcwDj8pU6pdDubckHcuRWlPA+xuDa7aQlGwxxmVTLRDmi9x2W7L2XYq6ZhKPwylMFsIBklH/ALFfgthyXHo6fPc5gcYgACh/xKK6UXbABZL35ECGeWF6oOod1Fka5GbrxaeZiIJfcIa3R5XM2xtwinELbxT8PuLIlNTiGGedQacsoOcRALMkpC45LgLSdxtc6i01ELlVzLOH8lHUsbSCuSWSs2JP9S1xaKg1LrcsihuWKJLJqG6juXFXdRq8DcycTSGMPfEUNbeClkB33EJSNZZPkdHrpfvUQ0UrYuu7lsahcNCAr0o4jC3ddeQ5wTI8JZDZBWPYofevl2+Q1EEl8xJerV4jVQaruL+FtOW5YZsgcj7jk/8AsUdF/wD4y1ylCmVLCYbckpyyo3tI/LRjgikLum79lBTbyqKAZG8PsOosiumUp6wDUKQJLcXKhpB6oKBa3yRFCHkQTTdy6c5SirFdxDpUck7FPeIGwHtlgtSVU7fxMhWnhBLsl1p7AJTzIXIVGDiPCMFla+RqUET/AKRUSAwixdgaXsAaV08nxEWroOSNNtlaUaatryMbD0f6S4UhBg+wEF4da8h7CGHb8gFC4h1fMUB0Bba4BgKG108xdENA9yhAQHfyGysRr7HPVGXr2Isw28dQK3Cy+T24PkFBa/7cJmco8o+ImjW1FaqDB4wdiK8E1ABfMSPikSfM0gFsgKmVeRyKwwZyuUpHMS4E8hhr8apxlMDGZcVQLuI7jXUVKrP/AOAPY3eJxmG4fg2hM3GlVFVqIwAxqAhAFMDqM7pwRWFas+Rky7OZgFBIccw+DuWP0xf+SKCSrAgnUjhheuNScLMkrIDXKk7qEu4984KpbjEG0KJlhQwnaKE5Q1SH7IW/+Er6G/5BRZBg8SraAykxfca3Ss7i843olDC8JZzNSG9YgkgcsbVoBll3zApUVsiuDMSYQOmNUBZ3j106Ys52aOZaUD9iDi4A8Qd+4N5VbQyTGlhX5MDtBYpU/qKtwaQjljYymMJuQ5jaJuPbMnCcmZywihLCYC3MRimqpEcU0xHWefcAhaGnxAVrth1Mn1TjuCDs0rM7oFYt4tGuNxdhtGBg3gIbXboohm7jkmziBTUFiiZymddNuXIW8zCJTHU4RfxRT/bmJtyiXuUidMUB7PiKnNPJYKHEBG2LbjcEbLituqhnLErBc3MbgrIQFh4lFxbKuGUVnkZ4A5ZyMOGTqoHUq2PkYg8R2dRP0jjCOlTJdzFWxrj8JQphmWUwMTfMRbImjuoCdStSg4/xmGSpf6DqZA5vLUL2Wh5yqcAE7hHQqtz3FMlWkI6XNAnQAwN+yc06gEHHXNkYhCylmx6iL0KBz7l/ZCVICFAauE26nFQ6zRdwwQoRaOW81EDoE0fUI9UEeZaEeBopEIBQMp3TINOoGsu/ZMpggLxe5SkFdzeAkoTkqriZyV8hvYhqYqYhEMGImhnEzoowDKswBLTMYBULD9DqFqMJbzNfal1IbAvR641BylrHmOJDYDqWtBFuERJbqu5WCtFi/FjHwoNwmCl0gU2tYFgoqVLoy1vpGIgB6JFLvUO2Iq20HRxGN+qKSi8JVAcX1iFrap6ItN7n2Eb1qfIP9AmaJYOIR3ylsENtWf3GpW8TCzJuXmNXvfEbC7mAHTJKhKVAJcr+NhLO4uCUOSUdylwzOCKcwGgxLGFjmGpa24GmiW5JQNDKCkbXc/1NbLa79wb26bhJwfZXQfxHthJHBWNL2eRH8OmEBhuGBnFWIv2m+ZZ3FKq47huJh8nyZnRIkdQ4SDIzKQhryYKo/wBIfBGUqGgN6Iol3Io9QPAdxeduGz2JYQptyXCVTFJ31NjWI8pdhK/AQmVo7O68iDE1ebMd0rq3iDx2tkUqC4gqALtXAB/2GU07Gp8mE86HBDEfYSm42XaKHkvZAFUDBsjsrrOhgRB26hSyXUtBdHJ1AKrQZBmuZYuT5D7CM0y6lPAL1LMYR6L+TVeYbKupQ3G+gr6JVFyh5QrKYi0Q4qZOC4qhgusBS4A8Q5l9FBtiMKgHvUCaVp2XRGGmHWypZgoIAIhYDZmAWM9cJL3QMHEBfTFNvwHyDnCTrE3EGkc1FNi0OSGS8x2RxjiQ6hUlX5xZmiU/Zl7VdwJG1y+xUsW1ER0bjiOTxKjmOoCxSKxNjGYNPMzQmo4hZwTPUS4VkyryQO4DUBiA3U1rMZt/+FEySpQMOM/9JSAA1nD7G+Jjh6lt/wD46fh1D8VLqGWY00MM9oEKfxRdjcQKKQBDBi19xfbbUhA/6CIeJIdi1eb1C2FjxXKitAQQoVacPEZBw8R12WvcUim/RlANBCyBIwgcFNN1E0gV9JgWdeU5ku6MSGuaYAMEtWq3JGjCGkRlSEOGfX4JwV0haNuYAznYodoM4zHQMB3LLYsdosm4CFiKEaqJWokTqbKYl3dUYiAELXbGn172QDaKa0y0wJGrYEUoK6lQIKrjRi6OmDF+m8GVc6S0hpsJbejqYa6wzKnWepbfoYhITTCmEoB4gJYW4cy3B0HcrGsgfPsQm/8AqWk3EA0ukwqQzBpeGJb8VVcer0dzACioVaOJldzog9xa8fhqkrrErG52iXuVipWatgaXc3zGqzmX1iNd5hTNYl4jQ1HZEOFY4ZMsGw7uBUggGBUBDBYmoeSG8yghneJlgFR//AG1rhoxMrwHz8KA0f2URCc1eo3UscsNRcTPAEEXeYPWJv2c3kqjkjQVW2twO1R5TkhFsKoPvUtO4SS/0eocDKpxLrUAtvMplOX+BLwquV33KxJDA0X8VGcNv1lttUqDdQAFACO5RsoZHFxCTqT+JUbiBt0+QLHMFg+TSlYm1JgaCY7RcKGK66K4ijUkRdoMUIALAkYOXcdXdbzmZYpnKY0P1gGlncwoU/YoBSvUR3xKTN9tMOvbguJafGIsXRJTP8QpnE7YgVx/swBZLrub5PAhKDBeelwHJL+JVWS//wBhYI6LaxA2D2LiIkPlD1HtrqEFmF/smZSVpu4lOyHwYY5Gq5YmqPCyihQFMRbLcpQLKfZVLRGQOOEsNMEAmCexf4hvEXqPB5iha4lWGYQ/qD864hr84FzS4lQhuAqC1XEvMBl7AM0tBLQQfJnfPIbNEPmV8Uk7SqRWYGFVa5jv8l4ExOEp3AXuX0l9XiBM3AbixU4TiP4DYzTPvIYEEWn2N7LNEq2wf8xGR9kLFubZRLYbskWthYQw0padMPGjFf8Asoug5TeBcMwIZXMLrmWj6D0eY9dlbJgt2HFlypTYa9hqgHbbc0kWO4qI014uXVNylKVWJjdnOYgsMxa01FjMXbHTDkydxwVKZZZDv7GrdP4O52Tcg4pSzYdIdBp+EvcmQjm2HkjYbsnf4CxfvCA6jW+UCTAtUPkE2WHelRVH7EWXpSb3kfssVgKgkcg4I96BiDD/AIQGKIh8hCcsMVWvKWfaSkMKormHkXEZ2S7Hkut4ubfqG8o7iH1mXxDU/wCX4KYM5l3j8EjEIJi4IVwdDxH92VZ6TZNRWQ2ET2qR7AEIB1DArfJSTIKjZHMoFCpzrgw9iGTo1NweIYY5RdS3ErMVRblCqsYik2lWjRojhBswaPYwAg5lDxgqxsmCA8h9iay1oohtLwLE3qMubfIlyCmDuHOla+YJGGI4RCfEfHQgviEg3PQS0uReh6JQqN2Iq1aaSJddXcyPjRM1kC5YoJWo6l8WZa+sMVBECq1EKAVUdBZCzYoqQIYY6FqRjgf69glm2MqM1H+iMxB1YSBRMh/glcKtScs2Q2hFbZUfyZL74it5qTCAW9MslUYxLFQmzK3GGUx7i/rgh1LKC70l7QTMMsu0NJdUxFmlYFiFYm4bOF3AstWuXTgLgQR3DK2UqYQlrMw0Y7ijkYkdwOYqamTdyqL6jkjizQefibWwxxqV1G7CzMDDeoK0NV3KLy6i9GAE5X+oHLuF1lzL4n7IVomlr7ATr39wTnYYuVXv6j2DZuOMYjaqPNwGwx9mEINKdxlZgbjqUAXAtygwjqwiPCpwEFoYAowA1mCgzKpzAERUxQ1LABz8jUsHDcLGVWyOHiNCqFE38RRnRu32KKF4MDFGleJTm0HIl2BlMbYgI5PIwJKrdwDslVjiKONYcEAcCGnllcBOTT5D+AHw9wTo/wDhYLiTROGu45lMcjFS+NDUQgEIHZ7EBkjx+47aPyF5GGXavqG3QY5iBbJoSEsk88QQz0RNCqwPMA2lyaiUI1S9MaUWk4CMf3e/kdSImFdDHJPsRTWQy5qqcatl3Circ+SxXOfT77LoL9HECEVawtA5GHJKDQbJuBQaq0stNm46YDKOpfMEJtDrRK17KhYGAiyyY3xLjtO7gkvSW/ssiZRGBEYhV0dKamEot3cBQICpkrJmAvMzvd4jFop3NuoSm5lqLjPG52NQwUTADtaIIZU1wB5lDUvE37VDCOUlhC1s1MnENfhu2YcSncoMu3UscsRXN5fB3EzPeYIN4DMRFxfsLL1TFSm6iZagYlQaczK4mOZm94iVKZYzHH4SBjNQjqUO2oBpu4MYibpnJo0wPcA9DARg+YLENkuuBDKWDsCu5gaV2lIWDBwYkPgpxBgRMOFcFsBHQ3OLmNDIRY4iKe1Mz0EUbY2P9YCjAa5gFUNw0wQOAmFbQkKgBRCgLd5lDKCXEFNexkXKLTawl3niAA54RCwrlFFZMB32w6K0oPMf3HIj6wLBKgMROZczEj1HWGsHL3K09iL1GidQnMp0EVJiTFuIqBbJjBbFULcgMIsxT+4i4HEwp0BsTBwFDwkOghaIE7GpQ6YslyMkSWGzMa5AIGQUzGtumZYnUO9Vyz0NwDbzLNtVmWB+GwTxEoj/AIvxWYoQEFdzYXNahnLctrDUB3MJjuFd/jNxA6iKNROBAMgqBsjABjc1qbk2zBcsRBIYaMDaVWo7lvcQTMbDgylDzHtqAJRUJaTBqCAe426YDtbjDFXEBGgxEOSLw7hb8Aw8jZETK2u5mrr9wpMsQiy61ARti46OThIiDgFYYOq7YEwlNhdkDEVp7hGrCYNKAve5UASy5XkE7seRAC01e4FC2tSh23Mrsl3+4xco5Yj8QvAVI65WFXYyotln/UxzC9yhFL3MIV6PULLqjme8bIg3CjqVatKoSUYcRFKNPdC5uz4iaF1odwWnA4uUsi1A1HghObUM5FVzzMaLSo6hp9G66hLU/wCEObyidzFwr9EbZXefTKm+OvL2PAVaYqdRkdSxtFbjrIZjalqS8Mk3E1TPLHosVqOYaipeVauZhyID9NQMeQxqDm1s6gsQoJRKIAN8xzuAAmzUJli3wI2G4o9oVWoZcmIoNXiYL4g01MpUG9VLJtAXdxNBWI1iuvwb1iCPbn2W/UAu44cRbIjCncUll1c4qVmFUrMeyBnM4nA6Y6OponJLdSmol0dwGPJY5IE3qAHM0RHcLXEDwwDkmDcUJXdjwRKZx8MXqWjvRzEiRq8ns2ihd/mFSRaB21uAUrr/AH1HV6KmMLItWz6IZ6A0JdMke0K6igdRFVctGkSothjGDgIoBhP2loBmCKlTfkblOiSs37I8BpyHkRCZNkvNhu2XOtwXMq4QA5SmhsZ7i6Sibi6Zrx1Ev9MDtmfQoB3G+SKJDonyDmMAUY9MQRkL4mISkjUxXHpKKI2RAk2PkVJaMnUaZjbZ7KerI5IzW23KjLCpQtGWOACv+owCycRV7Qoq2XAqjdRLT+QaE2lQFlYNLglkcRQ2wR5h/wBxGCVJNRFbmyAcoi9zMEpQzLdwDmIM3D2O46mAltPkV/FLPsBTMu2o4cQzuUfhnolW5gbjSYZzN2aR1FkyIZcy3cBHf4YdzWvw6hmU3HGoOYprmXN/gQF6lhQTMs6U3BDyshiGS2Wckq4l3E1c2I1dsdFQwCvYwBa2WUt79Q6kXUsKXboiwsXyNQjkG4gAQWzaZaYNTZeOBgLbnMolvCwHVY/3K+24iYbDJdBbBLlMBeChmackwYIQYpsCIkF3Hd8GpioI3IGalBvFkZTtsfIGnZYAxAK9gBOXuIEXOJyE7SjezDwbxCiJiLbeYn7oMmLTiAJbGxxOY7Ps2l0Zgi5hhis/H4fOjf2KbeYAVmWaFwc0kYtHO4BVWW6H7I1ysQXbAV5ZQpZQxHimUZXFRy3UsXkmGKiKsuFVm5R2y+o2w5JwCDVECmUhZDQZ3MMNSqCLZKxhYYdxcQzmMVKzKLKXMd1KGJRxKKgG45RHwQQ5mTRGuo5CikqKjcOWItZFdRbzWZtjjiPyY9jSVmDeUABcsQxW2UIw5JmaXJ3CwElUOGcTboRrBxE1rU8gHLHKogW4cwAUswxyOocHsgbIOXcRHAjsSxDnkw2UUW+5YWVVS3BXbdobJKWKVEpBcsJ9AtHsME2yEt0QU1KwWx9mviGb4jU6vdAN0KR1GYqaXqGEjhbzMCZIu4pnvbLcDf8AYZY2dzMlXimJN1XUNeItFMXBbLxUYOIF5jFZiXXkxP1Bfg3DeUWYF4f5KTQM85SMjEVsuyHR/kXFYXWp27ILLsxCqSdxLiiUnb8Owx+PnXK2KhlqBYqMViBQ6x+AV+CXHIjkP4YZxBDc3mP4VxQZPxVwYpVkOUuFKxLxNY6lMGObmEG5UyQhqbTIlfJb1Fa1DuZCrkgnceo6qWdg96lApAhTL5LGyXdCUWTLAiWaguLgPMu4qkzEILrLCU4BJZSwGYKEitS4ykXEu55ipLNhyztBuBBRwliec5RtyqjYPFYNEXxEkEZk5Qqy9kza3L8QzGuf0lhySmnBqBBXcAtGsLFp/wDhp/8AjjNT+Ah7r+SzIloWKC8S8UCOvBKYVRBVcJVJYqLhgpZ1LIMpMSqxHyMOKWoiUZhblNGI15SG7IqKTIK5mSYNRgqHc2/C8RJgItiE6xUcRK4Ua4isQ1IshxLMmSZRsMwd1DHKaTZC9O4sELWdww1LXBpxUJTDlLLNzTvVSwBKHxMgjtw1EoGK/BdniCYLREulw7A1KoQ82FsUG2j5EIxDMzdZYp2qXPC4JIwhkwuviUaKG4FqzFYEBg0uZdllKYQGzliQvzByJFssVKEC4YGWIC9S67xEGruLBHUuj6xKzNWaMcwDnct4jM5packCvi/D4fKCyFBkXZF1nbK1lbqJ5oCK/dx1hCYMEGjeOiDauUIBWJYYcwLtHHkxLmpnmcdzCLR1ELH+QCyL625bc3EUp9hUa0MGEHc03DDuXEtlYguHFJekeJtdSwbJ6SAcvEwJvcQBm5l+Go1dzS2FIUW3N+CbLg0VHWI+iDTmZCJbtgUbn0S+0wyrwyhbh46gKN31AVB3Ks0o3Es/sEa2LKUN6hiDa4dvMHqr/olxkuIh8QEUE6RJY6Zmvyu0uYDS7lLhs5j8TVFYtOxolUtFWQ1s1ACZcOIoIvaZ3N9yyow+COvhoeYRXAx0RwDV3LVLUG3AZJQ1AZI6hMIVlU0y1vuCqvsVAMP6SqdiGrdRbxKQYRreZZ1USSjKIqS/QBEVZmY7LlnW4t6h4JbWiXmZuIjmPZA9hhjYMJQcEuAFAMTeRM4MJeoOtwm7t3KPVMHbFaCiUbZbqOxshiAuYCNy5pGDiXuYOZzhzAbuZQYlYoVOLzzDuDmDGr1DUZVagq7myGYFZ/DtNpa4gXLLMHUG2qikFZU3qZFd6gglQTf2BRB4lIQFx3ClYLiGTBaRVALdyw+7iKRGKhLqML3Kghh3AajBOZM5malwEJKVgIDiiLg4gm0xH6vo6n0CEL4N2gK2m4plsGY4sAy6NROadRBbBqHjMpFUM3Luz8ckdL+Kvgm2fxzU1FdoAWnf4EMU+kUUK8T4TPBKxncwN1BNkphWIesTDxUANMo6gBgX9l8QOXcolt4KuDspFSbA7hZKK4/Bou4LVsodH4bspl0ChVwy5lHUcN8S71AKzEwzOHUwaJVyoqn2bMwwVxAZxKIOpj9lvKMdQ0ExBd2U5T5E3nU9jMIQCn2ZxWtx8aZnmKHaHIzF5hqO0rrUeVg8zDDmAtQt5g/S1QxeWcQIbqHE7D3CMl5hTQwmzZb9mMjMsYApVtS9AQIxOhydx2CTUPWI0pXLFRUG68yg7wbO4zW0seQnpCbRHZJk8S+pHYjsuBCDnHMJXYxsWMDyGivLfkCcK8ipGL2R6aJxXEVwq8QL2lYriDUdVMAi4zmbZQcZnJctlhBgwVHEycnP4+L7lLzKGmZlLCkaq7lpniWvEoLn8Fh5uVyw5MQFrLtC8jPkaiabmIZomTbj8DimWaMG4PW4CoiN3UMOZZHPyaaIG8SqMz+0pvUpStS8Am24fhz/ABkseBHH2U1mIuppTuBpi5hWBK3FTcs4rERBmBgXAkuiVblqF+YftEt6TeXFtfpAVZqWzSsxuAj2qWoXP/6Ig7iUhvuGAvHPkFmozbvFRqxWYdYaNRokhG5tzCe24iBZlF2TiXwHQsuXHeEqY3FVWbwRylrTXUwNaf7KPnGSNEWPDuALOFFlHCwwRwKfkVBcOJkTRzFNXEE0xZsyQMm6lkZpzgnH4LAwwtzMVmLFECl9lLxCwbalqW/j7CG/xa591MDlLORUSewh0pHyXNZl3BwYpXEpxL7MSEFqOvOKlKFgDU5jHybH4FPMBG5b1LYVUtmWGJR3Crw/hQcQyTUuN8QpDuOI3C6zHTC0tjW7/CQZj0IUomZYuvwJUfJVLY5MQsmAikbgcGY24RLEyUgXGyqqUtK7hWxComJbnDTiCZRWQAS3qMV/Utt4lCe7hENtym9dwADkhDY8jllmpi4UInMWONJQS2VD5ouOImjiDsFcCoCFbHDjUNRt2VMF0zbOoneICLdSnUsZzcduCOB/aWGaQ1TxNP5qbP5qODEG8+4y8xgv4NkdoRM0TWZq5cuib422Yfka/g0RMFi3uaR3+GMAqUfmafn43f4NR1CaJp/+TgxE9zbYhX/4jf4LCas0Q/8AJugh/GskyV5hLZgom2fw/wDE4RN/EAWm8O7uom7nl+5kzfc5Ofw9sFlvxs7O8JkL6n+icvk2zmGpuzV+/hXuICTWK1uZuZR1NvwQqW5zMs8zjNX4+//Z">
            <a:extLst>
              <a:ext uri="{FF2B5EF4-FFF2-40B4-BE49-F238E27FC236}">
                <a16:creationId xmlns:a16="http://schemas.microsoft.com/office/drawing/2014/main" id="{8BC97A7F-CBFC-295A-A5FA-E02D554765AE}"/>
              </a:ext>
            </a:extLst>
          </p:cNvPr>
          <p:cNvPicPr>
            <a:picLocks noChangeAspect="1"/>
          </p:cNvPicPr>
          <p:nvPr/>
        </p:nvPicPr>
        <p:blipFill>
          <a:blip r:embed="rId20"/>
          <a:srcRect l="19931" t="-290" r="8893" b="43530"/>
          <a:stretch>
            <a:fillRect/>
          </a:stretch>
        </p:blipFill>
        <p:spPr>
          <a:xfrm>
            <a:off x="5107946" y="4474992"/>
            <a:ext cx="868591" cy="864286"/>
          </a:xfrm>
          <a:prstGeom prst="rect">
            <a:avLst/>
          </a:prstGeom>
          <a:ln>
            <a:solidFill>
              <a:srgbClr val="CF9B3C"/>
            </a:solidFill>
          </a:ln>
        </p:spPr>
      </p:pic>
    </p:spTree>
    <p:extLst>
      <p:ext uri="{BB962C8B-B14F-4D97-AF65-F5344CB8AC3E}">
        <p14:creationId xmlns:p14="http://schemas.microsoft.com/office/powerpoint/2010/main" val="357985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AD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9A2864-55AF-885C-6C28-17A7D5F0C8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3">
            <a:extLst>
              <a:ext uri="{FF2B5EF4-FFF2-40B4-BE49-F238E27FC236}">
                <a16:creationId xmlns:a16="http://schemas.microsoft.com/office/drawing/2014/main" id="{ED5DE6F7-593C-60F0-1C27-AFFC357439C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5E9DC"/>
              </a:clrFrom>
              <a:clrTo>
                <a:srgbClr val="F5E9D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02" t="4594" r="47219" b="79701"/>
          <a:stretch>
            <a:fillRect/>
          </a:stretch>
        </p:blipFill>
        <p:spPr>
          <a:xfrm>
            <a:off x="4682035" y="571340"/>
            <a:ext cx="674727" cy="957401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ACE44B5C-1365-5B18-F667-0D570833EEB0}"/>
              </a:ext>
            </a:extLst>
          </p:cNvPr>
          <p:cNvSpPr/>
          <p:nvPr/>
        </p:nvSpPr>
        <p:spPr>
          <a:xfrm>
            <a:off x="-3508" y="5255121"/>
            <a:ext cx="9147508" cy="1086245"/>
          </a:xfrm>
          <a:prstGeom prst="rect">
            <a:avLst/>
          </a:prstGeom>
          <a:solidFill>
            <a:srgbClr val="1A1B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8126119-B38C-226F-A281-2F434A0DAD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79" y="6447303"/>
            <a:ext cx="9144000" cy="378926"/>
          </a:xfrm>
          <a:prstGeom prst="rect">
            <a:avLst/>
          </a:prstGeom>
        </p:spPr>
      </p:pic>
      <p:pic>
        <p:nvPicPr>
          <p:cNvPr id="18" name="Picture 17" descr="file:///F:/Documents/Steamporium/a97d08eb-47ee-4b2c-a74a-d94a541c6d2d.png">
            <a:extLst>
              <a:ext uri="{FF2B5EF4-FFF2-40B4-BE49-F238E27FC236}">
                <a16:creationId xmlns:a16="http://schemas.microsoft.com/office/drawing/2014/main" id="{47D56F37-1127-AFF4-0991-9991B57BC0C8}"/>
              </a:ext>
            </a:extLst>
          </p:cNvPr>
          <p:cNvPicPr preferRelativeResize="0">
            <a:picLocks/>
          </p:cNvPicPr>
          <p:nvPr/>
        </p:nvPicPr>
        <p:blipFill>
          <a:blip r:embed="rId4"/>
          <a:srcRect l="-1" t="16899" r="-30156" b="17931"/>
          <a:stretch>
            <a:fillRect/>
          </a:stretch>
        </p:blipFill>
        <p:spPr>
          <a:xfrm>
            <a:off x="2049040" y="5348379"/>
            <a:ext cx="36000" cy="936000"/>
          </a:xfrm>
          <a:prstGeom prst="rect">
            <a:avLst/>
          </a:prstGeom>
        </p:spPr>
      </p:pic>
      <p:pic>
        <p:nvPicPr>
          <p:cNvPr id="21" name="Picture 20" descr="file:///F:/Documents/Steamporium/a97d08eb-47ee-4b2c-a74a-d94a541c6d2d.png">
            <a:extLst>
              <a:ext uri="{FF2B5EF4-FFF2-40B4-BE49-F238E27FC236}">
                <a16:creationId xmlns:a16="http://schemas.microsoft.com/office/drawing/2014/main" id="{F7176E52-EB0F-69D8-7962-B0E7C24D2A8B}"/>
              </a:ext>
            </a:extLst>
          </p:cNvPr>
          <p:cNvPicPr preferRelativeResize="0">
            <a:picLocks/>
          </p:cNvPicPr>
          <p:nvPr/>
        </p:nvPicPr>
        <p:blipFill>
          <a:blip r:embed="rId4"/>
          <a:srcRect l="-1" t="16899" r="-30156" b="17931"/>
          <a:stretch>
            <a:fillRect/>
          </a:stretch>
        </p:blipFill>
        <p:spPr>
          <a:xfrm>
            <a:off x="4516155" y="5346554"/>
            <a:ext cx="36000" cy="936000"/>
          </a:xfrm>
          <a:prstGeom prst="rect">
            <a:avLst/>
          </a:prstGeom>
        </p:spPr>
      </p:pic>
      <p:pic>
        <p:nvPicPr>
          <p:cNvPr id="25" name="Picture 24" descr="file:///F:/Documents/Steamporium/a97d08eb-47ee-4b2c-a74a-d94a541c6d2d.png">
            <a:extLst>
              <a:ext uri="{FF2B5EF4-FFF2-40B4-BE49-F238E27FC236}">
                <a16:creationId xmlns:a16="http://schemas.microsoft.com/office/drawing/2014/main" id="{FA502777-AF4E-8EB7-0C7C-012A6395EC17}"/>
              </a:ext>
            </a:extLst>
          </p:cNvPr>
          <p:cNvPicPr preferRelativeResize="0">
            <a:picLocks/>
          </p:cNvPicPr>
          <p:nvPr/>
        </p:nvPicPr>
        <p:blipFill>
          <a:blip r:embed="rId4"/>
          <a:srcRect l="-1" t="16899" r="-30156" b="17931"/>
          <a:stretch>
            <a:fillRect/>
          </a:stretch>
        </p:blipFill>
        <p:spPr>
          <a:xfrm>
            <a:off x="7166162" y="5338621"/>
            <a:ext cx="36000" cy="936000"/>
          </a:xfrm>
          <a:prstGeom prst="rect">
            <a:avLst/>
          </a:prstGeom>
        </p:spPr>
      </p:pic>
      <p:pic>
        <p:nvPicPr>
          <p:cNvPr id="27" name="Picture 26" descr="file:///F:/Documents/Steamporium/a97d08eb-47ee-4b2c-a74a-d94a541c6d2d.png">
            <a:extLst>
              <a:ext uri="{FF2B5EF4-FFF2-40B4-BE49-F238E27FC236}">
                <a16:creationId xmlns:a16="http://schemas.microsoft.com/office/drawing/2014/main" id="{87A3BC51-4933-D86D-C862-775DEDC3C2D5}"/>
              </a:ext>
            </a:extLst>
          </p:cNvPr>
          <p:cNvPicPr preferRelativeResize="0">
            <a:picLocks/>
          </p:cNvPicPr>
          <p:nvPr/>
        </p:nvPicPr>
        <p:blipFill>
          <a:blip r:embed="rId4"/>
          <a:srcRect l="-1" t="16899" r="-30156" b="17931"/>
          <a:stretch>
            <a:fillRect/>
          </a:stretch>
        </p:blipFill>
        <p:spPr>
          <a:xfrm>
            <a:off x="14739246" y="5836587"/>
            <a:ext cx="36000" cy="828000"/>
          </a:xfrm>
          <a:prstGeom prst="rect">
            <a:avLst/>
          </a:prstGeom>
        </p:spPr>
      </p:pic>
      <p:pic>
        <p:nvPicPr>
          <p:cNvPr id="29" name="Picture 28" descr="file:///F:/Documents/Steamporium/a97d08eb-47ee-4b2c-a74a-d94a541c6d2d.png">
            <a:extLst>
              <a:ext uri="{FF2B5EF4-FFF2-40B4-BE49-F238E27FC236}">
                <a16:creationId xmlns:a16="http://schemas.microsoft.com/office/drawing/2014/main" id="{429CD3C0-D470-2271-739E-1A69299EBDBE}"/>
              </a:ext>
            </a:extLst>
          </p:cNvPr>
          <p:cNvPicPr preferRelativeResize="0">
            <a:picLocks/>
          </p:cNvPicPr>
          <p:nvPr/>
        </p:nvPicPr>
        <p:blipFill>
          <a:blip r:embed="rId4"/>
          <a:srcRect l="-1" t="16899" r="-30156" b="17931"/>
          <a:stretch>
            <a:fillRect/>
          </a:stretch>
        </p:blipFill>
        <p:spPr>
          <a:xfrm rot="16200000">
            <a:off x="4534246" y="1775333"/>
            <a:ext cx="72000" cy="914750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E136907-0829-7E68-0758-7FDA3C1D746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6794"/>
          <a:stretch>
            <a:fillRect/>
          </a:stretch>
        </p:blipFill>
        <p:spPr>
          <a:xfrm>
            <a:off x="7261528" y="5324507"/>
            <a:ext cx="436094" cy="469812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3FD31B36-2220-88B0-363F-6D938033EEA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74854"/>
          <a:stretch>
            <a:fillRect/>
          </a:stretch>
        </p:blipFill>
        <p:spPr>
          <a:xfrm>
            <a:off x="18772" y="5333828"/>
            <a:ext cx="512841" cy="509863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A1A79B45-4F17-0F12-E0D1-87390167598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5749" r="50000"/>
          <a:stretch>
            <a:fillRect/>
          </a:stretch>
        </p:blipFill>
        <p:spPr>
          <a:xfrm>
            <a:off x="2142807" y="5313422"/>
            <a:ext cx="499825" cy="515259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3A46DD19-8C70-DAFB-AE43-93933383AF1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8682" r="25344"/>
          <a:stretch>
            <a:fillRect/>
          </a:stretch>
        </p:blipFill>
        <p:spPr>
          <a:xfrm>
            <a:off x="4579785" y="5329799"/>
            <a:ext cx="496785" cy="478160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3391BD5B-F68E-9A0C-5441-09B40BDEFAC5}"/>
              </a:ext>
            </a:extLst>
          </p:cNvPr>
          <p:cNvSpPr txBox="1"/>
          <p:nvPr/>
        </p:nvSpPr>
        <p:spPr>
          <a:xfrm>
            <a:off x="108690" y="5370980"/>
            <a:ext cx="184510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AU" sz="700" b="1" dirty="0">
                <a:solidFill>
                  <a:srgbClr val="BE8F4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                    WHO CAN ENTER?</a:t>
            </a:r>
            <a:br>
              <a:rPr lang="en-AU" sz="700" b="1" dirty="0">
                <a:solidFill>
                  <a:srgbClr val="BE8F4D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en-AU" sz="700" b="1" dirty="0">
              <a:solidFill>
                <a:srgbClr val="BE8F4D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buNone/>
            </a:pPr>
            <a:endParaRPr lang="en-AU" sz="7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buNone/>
            </a:pPr>
            <a:endParaRPr lang="en-AU" sz="7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buNone/>
            </a:pPr>
            <a:r>
              <a:rPr lang="en-AU" sz="7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Open to artists worldwide of all skill levels.</a:t>
            </a:r>
          </a:p>
          <a:p>
            <a:pPr>
              <a:buNone/>
            </a:pPr>
            <a:r>
              <a:rPr lang="en-AU" sz="7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All art forms welcome.</a:t>
            </a:r>
            <a:br>
              <a:rPr lang="en-AU" sz="7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AU" sz="7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You keep the copyright.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D71C927-05A6-49CD-9218-35234D349EC1}"/>
              </a:ext>
            </a:extLst>
          </p:cNvPr>
          <p:cNvSpPr txBox="1"/>
          <p:nvPr/>
        </p:nvSpPr>
        <p:spPr>
          <a:xfrm>
            <a:off x="2210245" y="5365672"/>
            <a:ext cx="2278280" cy="969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AU" sz="800" b="1" dirty="0">
                <a:solidFill>
                  <a:srgbClr val="BE8F4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	KEY DATES</a:t>
            </a:r>
            <a:br>
              <a:rPr lang="en-AU" sz="800" b="1" dirty="0">
                <a:solidFill>
                  <a:srgbClr val="BE8F4D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en-AU" sz="800" b="1" dirty="0">
              <a:solidFill>
                <a:srgbClr val="BE8F4D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buNone/>
            </a:pPr>
            <a:r>
              <a:rPr lang="en-AU" sz="7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	</a:t>
            </a:r>
          </a:p>
          <a:p>
            <a:pPr>
              <a:buNone/>
            </a:pPr>
            <a:endParaRPr lang="en-AU" sz="700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buNone/>
            </a:pPr>
            <a:r>
              <a:rPr lang="en-AU" sz="7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Entries Open:  </a:t>
            </a:r>
            <a:r>
              <a:rPr lang="en-AU" sz="7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11</a:t>
            </a:r>
            <a:r>
              <a:rPr lang="en-AU" sz="700" baseline="30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</a:t>
            </a:r>
            <a:r>
              <a:rPr lang="en-AU" sz="7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July 2026</a:t>
            </a:r>
          </a:p>
          <a:p>
            <a:pPr>
              <a:lnSpc>
                <a:spcPct val="150000"/>
              </a:lnSpc>
              <a:buNone/>
            </a:pPr>
            <a:r>
              <a:rPr lang="en-AU" sz="7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Final Entry Deadline: </a:t>
            </a:r>
            <a:r>
              <a:rPr lang="en-AU" sz="7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30th November 2026</a:t>
            </a:r>
          </a:p>
          <a:p>
            <a:pPr>
              <a:lnSpc>
                <a:spcPct val="150000"/>
              </a:lnSpc>
              <a:buNone/>
            </a:pPr>
            <a:r>
              <a:rPr lang="en-AU" sz="7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Winners Announced: </a:t>
            </a:r>
            <a:r>
              <a:rPr lang="en-AU" sz="7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06 February 2027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6A89273-0A0C-BB56-4E1B-5C1E5BE1C2BC}"/>
              </a:ext>
            </a:extLst>
          </p:cNvPr>
          <p:cNvSpPr txBox="1"/>
          <p:nvPr/>
        </p:nvSpPr>
        <p:spPr>
          <a:xfrm>
            <a:off x="5114341" y="5376000"/>
            <a:ext cx="19266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AU" sz="700" b="1" dirty="0">
                <a:solidFill>
                  <a:srgbClr val="BE8F4D"/>
                </a:solidFill>
              </a:rPr>
              <a:t>HOW TO ENTER</a:t>
            </a:r>
          </a:p>
          <a:p>
            <a:pPr>
              <a:buNone/>
            </a:pPr>
            <a:endParaRPr lang="en-AU" sz="700" b="1" dirty="0">
              <a:solidFill>
                <a:srgbClr val="BE8F4D"/>
              </a:solidFill>
            </a:endParaRPr>
          </a:p>
          <a:p>
            <a:pPr>
              <a:buNone/>
            </a:pPr>
            <a:r>
              <a:rPr lang="en-AU" sz="7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Submit online at</a:t>
            </a:r>
            <a:br>
              <a:rPr lang="en-AU" sz="7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AU" sz="7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www. steampunk.au/competition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1348452-B64F-C8BD-5947-CDC14665A6F4}"/>
              </a:ext>
            </a:extLst>
          </p:cNvPr>
          <p:cNvSpPr txBox="1"/>
          <p:nvPr/>
        </p:nvSpPr>
        <p:spPr>
          <a:xfrm>
            <a:off x="7289596" y="5376000"/>
            <a:ext cx="183563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AU" sz="700" b="1" dirty="0">
                <a:solidFill>
                  <a:srgbClr val="BE8F4D"/>
                </a:solidFill>
              </a:rPr>
              <a:t>	REAL HUMANS. </a:t>
            </a:r>
          </a:p>
          <a:p>
            <a:pPr>
              <a:buNone/>
            </a:pPr>
            <a:r>
              <a:rPr lang="en-AU" sz="700" b="1" dirty="0">
                <a:solidFill>
                  <a:srgbClr val="BE8F4D"/>
                </a:solidFill>
              </a:rPr>
              <a:t>	REAL JUDGING.</a:t>
            </a:r>
          </a:p>
          <a:p>
            <a:pPr>
              <a:buNone/>
            </a:pPr>
            <a:endParaRPr lang="en-AU" sz="700" b="1" dirty="0">
              <a:solidFill>
                <a:schemeClr val="bg1"/>
              </a:solidFill>
            </a:endParaRPr>
          </a:p>
          <a:p>
            <a:pPr>
              <a:buNone/>
            </a:pPr>
            <a:endParaRPr lang="en-AU" sz="700" b="1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en-AU" sz="7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Judged by a panel of artists, makers and industry experts.</a:t>
            </a:r>
            <a:br>
              <a:rPr lang="en-AU" sz="7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en-AU" sz="7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buNone/>
            </a:pPr>
            <a:r>
              <a:rPr lang="en-AU" sz="7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All entries welcome.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EC76949-D936-5303-45C8-A5436ADF7F1E}"/>
              </a:ext>
            </a:extLst>
          </p:cNvPr>
          <p:cNvSpPr txBox="1"/>
          <p:nvPr/>
        </p:nvSpPr>
        <p:spPr>
          <a:xfrm>
            <a:off x="4579785" y="5900237"/>
            <a:ext cx="295719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AU" sz="7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•  High quality images or video</a:t>
            </a:r>
            <a:br>
              <a:rPr lang="en-AU" sz="7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AU" sz="7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•  Title, description &amp; inspiration +  Your artist statement</a:t>
            </a:r>
            <a:br>
              <a:rPr lang="en-AU" sz="7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AU" sz="7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•  Free to enter  - Up to 3 entries welcome per artist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D66CF0E-6181-3FFC-1378-74ACBADD582A}"/>
              </a:ext>
            </a:extLst>
          </p:cNvPr>
          <p:cNvGrpSpPr/>
          <p:nvPr/>
        </p:nvGrpSpPr>
        <p:grpSpPr>
          <a:xfrm>
            <a:off x="-36164" y="3331828"/>
            <a:ext cx="9104638" cy="1309102"/>
            <a:chOff x="-33773" y="3372660"/>
            <a:chExt cx="9104638" cy="1309102"/>
          </a:xfrm>
        </p:grpSpPr>
        <p:pic>
          <p:nvPicPr>
            <p:cNvPr id="66" name="Picture 65" descr="file:///F:/Documents/Steamporium/a97d08eb-47ee-4b2c-a74a-d94a541c6d2d.png">
              <a:extLst>
                <a:ext uri="{FF2B5EF4-FFF2-40B4-BE49-F238E27FC236}">
                  <a16:creationId xmlns:a16="http://schemas.microsoft.com/office/drawing/2014/main" id="{F597A3C2-8B52-55D3-1F40-CDFC1BC375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43847" t="25008" r="43932" b="29808"/>
            <a:stretch>
              <a:fillRect/>
            </a:stretch>
          </p:blipFill>
          <p:spPr>
            <a:xfrm>
              <a:off x="4512567" y="3372660"/>
              <a:ext cx="22320" cy="1224000"/>
            </a:xfrm>
            <a:prstGeom prst="rect">
              <a:avLst/>
            </a:prstGeom>
          </p:spPr>
        </p:pic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B9F719F4-3B1F-841D-1306-8310D2248C87}"/>
                </a:ext>
              </a:extLst>
            </p:cNvPr>
            <p:cNvGrpSpPr/>
            <p:nvPr/>
          </p:nvGrpSpPr>
          <p:grpSpPr>
            <a:xfrm>
              <a:off x="-33773" y="3416438"/>
              <a:ext cx="4613557" cy="1248261"/>
              <a:chOff x="-33773" y="3416438"/>
              <a:chExt cx="4613557" cy="1248261"/>
            </a:xfrm>
          </p:grpSpPr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1D0918A9-B4FE-8C22-1122-707AF0F2F414}"/>
                  </a:ext>
                </a:extLst>
              </p:cNvPr>
              <p:cNvSpPr txBox="1"/>
              <p:nvPr/>
            </p:nvSpPr>
            <p:spPr>
              <a:xfrm>
                <a:off x="169653" y="3416438"/>
                <a:ext cx="1551147" cy="246221"/>
              </a:xfrm>
              <a:prstGeom prst="rect">
                <a:avLst/>
              </a:prstGeom>
              <a:solidFill>
                <a:srgbClr val="1A1B1B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AU" sz="1000" dirty="0">
                    <a:solidFill>
                      <a:srgbClr val="CE9733"/>
                    </a:solidFill>
                    <a:latin typeface="Abadi" panose="020B0604020104020204" pitchFamily="34" charset="0"/>
                  </a:rPr>
                  <a:t>JUDGES' GRAND PRIZE</a:t>
                </a: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7E1D81E3-BA54-C846-05A6-21843331DB0E}"/>
                  </a:ext>
                </a:extLst>
              </p:cNvPr>
              <p:cNvSpPr txBox="1"/>
              <p:nvPr/>
            </p:nvSpPr>
            <p:spPr>
              <a:xfrm>
                <a:off x="115121" y="3777732"/>
                <a:ext cx="171761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1600" spc="-150" dirty="0">
                    <a:solidFill>
                      <a:srgbClr val="714412"/>
                    </a:solidFill>
                    <a:latin typeface="Cinzel Black" pitchFamily="2" charset="0"/>
                  </a:rPr>
                  <a:t>AUD </a:t>
                </a:r>
                <a:r>
                  <a:rPr lang="en-AU" spc="-150" dirty="0">
                    <a:solidFill>
                      <a:srgbClr val="714412"/>
                    </a:solidFill>
                    <a:latin typeface="Cinzel Black" pitchFamily="2" charset="0"/>
                  </a:rPr>
                  <a:t>$1,500 </a:t>
                </a:r>
                <a:r>
                  <a:rPr lang="en-AU" sz="1100" dirty="0">
                    <a:solidFill>
                      <a:srgbClr val="714412"/>
                    </a:solidFill>
                    <a:latin typeface="Abadi" panose="020B0604020104020204" pitchFamily="34" charset="0"/>
                  </a:rPr>
                  <a:t>CASH</a:t>
                </a:r>
                <a:endParaRPr lang="en-AU" sz="1600" dirty="0">
                  <a:solidFill>
                    <a:srgbClr val="714412"/>
                  </a:solidFill>
                  <a:latin typeface="Abadi" panose="020B0604020104020204" pitchFamily="34" charset="0"/>
                </a:endParaRP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0051B7DC-ABB0-8381-8DAB-B738B4B84E52}"/>
                  </a:ext>
                </a:extLst>
              </p:cNvPr>
              <p:cNvSpPr txBox="1"/>
              <p:nvPr/>
            </p:nvSpPr>
            <p:spPr>
              <a:xfrm>
                <a:off x="115121" y="4224656"/>
                <a:ext cx="187200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AU" sz="900" b="1" dirty="0">
                    <a:latin typeface="Abadi" panose="020B0604020104020204" pitchFamily="34" charset="0"/>
                  </a:rPr>
                  <a:t>INTERNATIONAL STEAMPUNK </a:t>
                </a:r>
              </a:p>
              <a:p>
                <a:r>
                  <a:rPr lang="en-AU" sz="900" b="1" dirty="0">
                    <a:latin typeface="Abadi" panose="020B0604020104020204" pitchFamily="34" charset="0"/>
                  </a:rPr>
                  <a:t>ARTIST OF THE YEAR 2026</a:t>
                </a:r>
              </a:p>
            </p:txBody>
          </p:sp>
          <p:pic>
            <p:nvPicPr>
              <p:cNvPr id="79" name="Picture 78">
                <a:extLst>
                  <a:ext uri="{FF2B5EF4-FFF2-40B4-BE49-F238E27FC236}">
                    <a16:creationId xmlns:a16="http://schemas.microsoft.com/office/drawing/2014/main" id="{4CA61E1E-353D-8F52-477E-9AEDFC7469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33773" y="4115419"/>
                <a:ext cx="1872000" cy="20566"/>
              </a:xfrm>
              <a:prstGeom prst="rect">
                <a:avLst/>
              </a:prstGeom>
            </p:spPr>
          </p:pic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9917AF76-1679-0A77-5E99-5A03EB0873B9}"/>
                  </a:ext>
                </a:extLst>
              </p:cNvPr>
              <p:cNvSpPr txBox="1"/>
              <p:nvPr/>
            </p:nvSpPr>
            <p:spPr>
              <a:xfrm>
                <a:off x="1766339" y="3464370"/>
                <a:ext cx="2813445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AU" sz="700" b="1" dirty="0">
                    <a:solidFill>
                      <a:srgbClr val="714412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PLUS</a:t>
                </a:r>
                <a:br>
                  <a:rPr lang="en-AU" sz="700" b="1" dirty="0">
                    <a:latin typeface="Poppins" panose="00000500000000000000" pitchFamily="2" charset="0"/>
                    <a:cs typeface="Poppins" panose="00000500000000000000" pitchFamily="2" charset="0"/>
                  </a:rPr>
                </a:br>
                <a:endParaRPr lang="en-AU" sz="700" b="1" dirty="0">
                  <a:latin typeface="Poppins" panose="00000500000000000000" pitchFamily="2" charset="0"/>
                  <a:cs typeface="Poppins" panose="00000500000000000000" pitchFamily="2" charset="0"/>
                </a:endParaRP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AU" sz="700" dirty="0">
                    <a:latin typeface="Poppins" panose="00000500000000000000" pitchFamily="2" charset="0"/>
                    <a:cs typeface="Poppins" panose="00000500000000000000" pitchFamily="2" charset="0"/>
                  </a:rPr>
                  <a:t>Permanent featured artist page on Steampunk Australia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AU" sz="700" dirty="0">
                    <a:latin typeface="Poppins" panose="00000500000000000000" pitchFamily="2" charset="0"/>
                    <a:cs typeface="Poppins" panose="00000500000000000000" pitchFamily="2" charset="0"/>
                  </a:rPr>
                  <a:t>Interview on Steampunk Radio 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AU" sz="700" dirty="0">
                    <a:latin typeface="Poppins" panose="00000500000000000000" pitchFamily="2" charset="0"/>
                    <a:cs typeface="Poppins" panose="00000500000000000000" pitchFamily="2" charset="0"/>
                  </a:rPr>
                  <a:t>2-month promotion across our website, Facebook page &amp; radio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AU" sz="700" dirty="0">
                    <a:latin typeface="Poppins" panose="00000500000000000000" pitchFamily="2" charset="0"/>
                    <a:cs typeface="Poppins" panose="00000500000000000000" pitchFamily="2" charset="0"/>
                  </a:rPr>
                  <a:t>Artwork featured as the face of the 2027 competition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AU" sz="700" dirty="0">
                    <a:latin typeface="Poppins" panose="00000500000000000000" pitchFamily="2" charset="0"/>
                    <a:cs typeface="Poppins" panose="00000500000000000000" pitchFamily="2" charset="0"/>
                  </a:rPr>
                  <a:t>Professional digital winner’s seal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AU" sz="700" dirty="0">
                    <a:latin typeface="Poppins" panose="00000500000000000000" pitchFamily="2" charset="0"/>
                    <a:cs typeface="Poppins" panose="00000500000000000000" pitchFamily="2" charset="0"/>
                  </a:rPr>
                  <a:t>Inclusion in an online exhibition of finalists</a:t>
                </a:r>
              </a:p>
            </p:txBody>
          </p: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658E0BC3-6C90-745D-902F-E36E63025F9A}"/>
                </a:ext>
              </a:extLst>
            </p:cNvPr>
            <p:cNvGrpSpPr/>
            <p:nvPr/>
          </p:nvGrpSpPr>
          <p:grpSpPr>
            <a:xfrm>
              <a:off x="4457308" y="3426345"/>
              <a:ext cx="4613557" cy="1255417"/>
              <a:chOff x="-33773" y="3413570"/>
              <a:chExt cx="4613557" cy="1255417"/>
            </a:xfrm>
          </p:grpSpPr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46818134-BB02-7B69-8EB9-F1815800B8FA}"/>
                  </a:ext>
                </a:extLst>
              </p:cNvPr>
              <p:cNvSpPr txBox="1"/>
              <p:nvPr/>
            </p:nvSpPr>
            <p:spPr>
              <a:xfrm>
                <a:off x="169653" y="3416438"/>
                <a:ext cx="1551147" cy="246221"/>
              </a:xfrm>
              <a:prstGeom prst="rect">
                <a:avLst/>
              </a:prstGeom>
              <a:solidFill>
                <a:srgbClr val="1A1B1B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AU" sz="1000" dirty="0">
                    <a:solidFill>
                      <a:srgbClr val="CE9733"/>
                    </a:solidFill>
                    <a:latin typeface="Abadi" panose="020B0604020104020204" pitchFamily="34" charset="0"/>
                  </a:rPr>
                  <a:t>PEOPLE’S CHOICE PRIZE</a:t>
                </a: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EA79DA89-6012-2E1E-17A0-85628ECC3112}"/>
                  </a:ext>
                </a:extLst>
              </p:cNvPr>
              <p:cNvSpPr txBox="1"/>
              <p:nvPr/>
            </p:nvSpPr>
            <p:spPr>
              <a:xfrm>
                <a:off x="115121" y="3777732"/>
                <a:ext cx="171761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1600" spc="-150" dirty="0">
                    <a:solidFill>
                      <a:srgbClr val="714412"/>
                    </a:solidFill>
                    <a:latin typeface="Cinzel Black" pitchFamily="2" charset="0"/>
                  </a:rPr>
                  <a:t>AUD  </a:t>
                </a:r>
                <a:r>
                  <a:rPr lang="en-AU" spc="-150" dirty="0">
                    <a:solidFill>
                      <a:srgbClr val="714412"/>
                    </a:solidFill>
                    <a:latin typeface="Cinzel Black" pitchFamily="2" charset="0"/>
                  </a:rPr>
                  <a:t>$ 500 </a:t>
                </a:r>
                <a:r>
                  <a:rPr lang="en-AU" sz="1100" dirty="0">
                    <a:solidFill>
                      <a:srgbClr val="714412"/>
                    </a:solidFill>
                    <a:latin typeface="Abadi" panose="020B0604020104020204" pitchFamily="34" charset="0"/>
                  </a:rPr>
                  <a:t>CASH</a:t>
                </a:r>
                <a:endParaRPr lang="en-AU" sz="1600" dirty="0">
                  <a:solidFill>
                    <a:srgbClr val="714412"/>
                  </a:solidFill>
                  <a:latin typeface="Abadi" panose="020B0604020104020204" pitchFamily="34" charset="0"/>
                </a:endParaRP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F7A355BD-5638-D55D-1D12-D40B602C00D4}"/>
                  </a:ext>
                </a:extLst>
              </p:cNvPr>
              <p:cNvSpPr txBox="1"/>
              <p:nvPr/>
            </p:nvSpPr>
            <p:spPr>
              <a:xfrm>
                <a:off x="115121" y="4161156"/>
                <a:ext cx="1872001" cy="5078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AU" sz="900" b="1" dirty="0">
                    <a:latin typeface="Abadi" panose="020B0604020104020204" pitchFamily="34" charset="0"/>
                  </a:rPr>
                  <a:t>WORLD STEAMPUNK</a:t>
                </a:r>
              </a:p>
              <a:p>
                <a:r>
                  <a:rPr lang="en-AU" sz="900" b="1" dirty="0">
                    <a:latin typeface="Abadi" panose="020B0604020104020204" pitchFamily="34" charset="0"/>
                  </a:rPr>
                  <a:t>PEOPLE’S CHOICE WINNER 2026</a:t>
                </a:r>
              </a:p>
            </p:txBody>
          </p:sp>
          <p:pic>
            <p:nvPicPr>
              <p:cNvPr id="74" name="Picture 73">
                <a:extLst>
                  <a:ext uri="{FF2B5EF4-FFF2-40B4-BE49-F238E27FC236}">
                    <a16:creationId xmlns:a16="http://schemas.microsoft.com/office/drawing/2014/main" id="{29B80291-E47E-7D7A-D6C9-E836F1B9F3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33773" y="4115419"/>
                <a:ext cx="1872000" cy="20566"/>
              </a:xfrm>
              <a:prstGeom prst="rect">
                <a:avLst/>
              </a:prstGeom>
            </p:spPr>
          </p:pic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371E1B96-B3BD-0A8F-01C7-A0AC80E3C87F}"/>
                  </a:ext>
                </a:extLst>
              </p:cNvPr>
              <p:cNvSpPr txBox="1"/>
              <p:nvPr/>
            </p:nvSpPr>
            <p:spPr>
              <a:xfrm>
                <a:off x="1766339" y="3413570"/>
                <a:ext cx="2813445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AU" sz="700" b="1" dirty="0">
                    <a:solidFill>
                      <a:srgbClr val="714412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PLUS</a:t>
                </a:r>
                <a:br>
                  <a:rPr lang="en-AU" sz="700" b="1" dirty="0">
                    <a:latin typeface="Poppins" panose="00000500000000000000" pitchFamily="2" charset="0"/>
                    <a:cs typeface="Poppins" panose="00000500000000000000" pitchFamily="2" charset="0"/>
                  </a:rPr>
                </a:br>
                <a:endParaRPr lang="en-AU" sz="700" b="1" dirty="0">
                  <a:latin typeface="Poppins" panose="00000500000000000000" pitchFamily="2" charset="0"/>
                  <a:cs typeface="Poppins" panose="00000500000000000000" pitchFamily="2" charset="0"/>
                </a:endParaRP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AU" sz="700" dirty="0">
                    <a:latin typeface="Poppins" panose="00000500000000000000" pitchFamily="2" charset="0"/>
                    <a:cs typeface="Poppins" panose="00000500000000000000" pitchFamily="2" charset="0"/>
                  </a:rPr>
                  <a:t>Three-month Steampunk Radio promotional campaign.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AU" sz="700" dirty="0">
                    <a:latin typeface="Poppins" panose="00000500000000000000" pitchFamily="2" charset="0"/>
                    <a:cs typeface="Poppins" panose="00000500000000000000" pitchFamily="2" charset="0"/>
                  </a:rPr>
                  <a:t>Featured artist profile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AU" sz="700" dirty="0">
                    <a:latin typeface="Poppins" panose="00000500000000000000" pitchFamily="2" charset="0"/>
                    <a:cs typeface="Poppins" panose="00000500000000000000" pitchFamily="2" charset="0"/>
                  </a:rPr>
                  <a:t>The title </a:t>
                </a:r>
                <a:r>
                  <a:rPr lang="en-AU" sz="700" b="1" dirty="0">
                    <a:latin typeface="Poppins" panose="00000500000000000000" pitchFamily="2" charset="0"/>
                    <a:cs typeface="Poppins" panose="00000500000000000000" pitchFamily="2" charset="0"/>
                  </a:rPr>
                  <a:t>World Steampunk People’s Choice Winner 2026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AU" sz="700" b="1" dirty="0">
                    <a:latin typeface="Poppins" panose="00000500000000000000" pitchFamily="2" charset="0"/>
                    <a:cs typeface="Poppins" panose="00000500000000000000" pitchFamily="2" charset="0"/>
                  </a:rPr>
                  <a:t>You can win both prizes</a:t>
                </a:r>
              </a:p>
            </p:txBody>
          </p:sp>
        </p:grpSp>
      </p:grpSp>
      <p:pic>
        <p:nvPicPr>
          <p:cNvPr id="82" name="Picture 81" descr="file:///F:/Documents/Steamporium/a97d08eb-47ee-4b2c-a74a-d94a541c6d2d.png">
            <a:extLst>
              <a:ext uri="{FF2B5EF4-FFF2-40B4-BE49-F238E27FC236}">
                <a16:creationId xmlns:a16="http://schemas.microsoft.com/office/drawing/2014/main" id="{E3F3CCB8-EB3B-4B1C-616E-FDFDEA07EB25}"/>
              </a:ext>
            </a:extLst>
          </p:cNvPr>
          <p:cNvPicPr preferRelativeResize="0">
            <a:picLocks/>
          </p:cNvPicPr>
          <p:nvPr/>
        </p:nvPicPr>
        <p:blipFill>
          <a:blip r:embed="rId4"/>
          <a:srcRect l="-1" t="16899" r="-30156" b="17931"/>
          <a:stretch>
            <a:fillRect/>
          </a:stretch>
        </p:blipFill>
        <p:spPr>
          <a:xfrm rot="5400000" flipV="1">
            <a:off x="4515809" y="758547"/>
            <a:ext cx="72000" cy="9072000"/>
          </a:xfrm>
          <a:prstGeom prst="rect">
            <a:avLst/>
          </a:prstGeom>
        </p:spPr>
      </p:pic>
      <p:pic>
        <p:nvPicPr>
          <p:cNvPr id="84" name="Picture 83" descr="file:///F:/Documents/Steamporium/a97d08eb-47ee-4b2c-a74a-d94a541c6d2d.png">
            <a:extLst>
              <a:ext uri="{FF2B5EF4-FFF2-40B4-BE49-F238E27FC236}">
                <a16:creationId xmlns:a16="http://schemas.microsoft.com/office/drawing/2014/main" id="{D487BA4A-5BF0-8AFC-4E23-C17DF47B95FB}"/>
              </a:ext>
            </a:extLst>
          </p:cNvPr>
          <p:cNvPicPr preferRelativeResize="0">
            <a:picLocks/>
          </p:cNvPicPr>
          <p:nvPr/>
        </p:nvPicPr>
        <p:blipFill>
          <a:blip r:embed="rId4"/>
          <a:srcRect l="-1" t="16899" r="-30156" b="17931"/>
          <a:stretch>
            <a:fillRect/>
          </a:stretch>
        </p:blipFill>
        <p:spPr>
          <a:xfrm rot="16200000">
            <a:off x="4533520" y="198625"/>
            <a:ext cx="36000" cy="88920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C29418FB-3858-3B28-7E50-A89AA310CC30}"/>
              </a:ext>
            </a:extLst>
          </p:cNvPr>
          <p:cNvSpPr txBox="1"/>
          <p:nvPr/>
        </p:nvSpPr>
        <p:spPr>
          <a:xfrm>
            <a:off x="80120" y="4802179"/>
            <a:ext cx="2815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600" spc="-150" dirty="0">
                <a:solidFill>
                  <a:srgbClr val="714412"/>
                </a:solidFill>
                <a:latin typeface="Cinzel Black" pitchFamily="2" charset="0"/>
              </a:rPr>
              <a:t>BEYOND THE PRIZES</a:t>
            </a:r>
            <a:endParaRPr lang="en-AU" sz="1600" dirty="0">
              <a:solidFill>
                <a:srgbClr val="714412"/>
              </a:solidFill>
              <a:latin typeface="Abadi" panose="020B0604020104020204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90F46DDC-EC71-00E4-97CE-68F093862574}"/>
              </a:ext>
            </a:extLst>
          </p:cNvPr>
          <p:cNvSpPr txBox="1"/>
          <p:nvPr/>
        </p:nvSpPr>
        <p:spPr>
          <a:xfrm>
            <a:off x="2642631" y="4713868"/>
            <a:ext cx="649756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AU" sz="1600" b="1" dirty="0">
                <a:solidFill>
                  <a:srgbClr val="71441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TOP 20 FINALISTS  FEATURED IN OUR ONLINE EXHIBITION</a:t>
            </a:r>
            <a:endParaRPr lang="en-AU" sz="1600" dirty="0">
              <a:solidFill>
                <a:srgbClr val="71441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>
              <a:buNone/>
            </a:pPr>
            <a:r>
              <a:rPr lang="en-AU" sz="1200" dirty="0">
                <a:latin typeface="Poppins" panose="00000500000000000000" pitchFamily="2" charset="0"/>
                <a:cs typeface="Poppins" panose="00000500000000000000" pitchFamily="2" charset="0"/>
              </a:rPr>
              <a:t>Every finalist will receive global exposure and a permanent gallery page.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628EFFCD-48D3-BE41-BE92-71E79AD883A1}"/>
              </a:ext>
            </a:extLst>
          </p:cNvPr>
          <p:cNvSpPr txBox="1"/>
          <p:nvPr/>
        </p:nvSpPr>
        <p:spPr>
          <a:xfrm>
            <a:off x="0" y="2853143"/>
            <a:ext cx="9147508" cy="402775"/>
          </a:xfrm>
          <a:prstGeom prst="rect">
            <a:avLst/>
          </a:prstGeom>
          <a:solidFill>
            <a:srgbClr val="1A1B1B"/>
          </a:solidFill>
        </p:spPr>
        <p:txBody>
          <a:bodyPr wrap="square" tIns="108000" bIns="108000">
            <a:spAutoFit/>
          </a:bodyPr>
          <a:lstStyle/>
          <a:p>
            <a:pPr algn="ctr"/>
            <a:r>
              <a:rPr lang="en-AU" sz="1200" dirty="0">
                <a:solidFill>
                  <a:srgbClr val="F5EADC"/>
                </a:solidFill>
                <a:latin typeface="Abadi" panose="020B0604020104020204" pitchFamily="34" charset="0"/>
              </a:rPr>
              <a:t>PAINTING  </a:t>
            </a:r>
            <a:r>
              <a:rPr lang="en-AU" sz="1200" dirty="0">
                <a:solidFill>
                  <a:srgbClr val="CF9B3C"/>
                </a:solidFill>
                <a:latin typeface="Abadi" panose="020B0604020104020204" pitchFamily="34" charset="0"/>
              </a:rPr>
              <a:t>⚙ </a:t>
            </a:r>
            <a:r>
              <a:rPr lang="en-AU" sz="1200" dirty="0">
                <a:solidFill>
                  <a:srgbClr val="F5EADC"/>
                </a:solidFill>
                <a:latin typeface="Abadi" panose="020B0604020104020204" pitchFamily="34" charset="0"/>
              </a:rPr>
              <a:t> DRAWING </a:t>
            </a:r>
            <a:r>
              <a:rPr lang="en-AU" sz="1200" dirty="0">
                <a:solidFill>
                  <a:srgbClr val="CF9B3C"/>
                </a:solidFill>
                <a:latin typeface="Abadi" panose="020B0604020104020204" pitchFamily="34" charset="0"/>
              </a:rPr>
              <a:t>⚙</a:t>
            </a:r>
            <a:r>
              <a:rPr lang="en-AU" sz="1200" dirty="0">
                <a:solidFill>
                  <a:srgbClr val="F5EADC"/>
                </a:solidFill>
                <a:latin typeface="Abadi" panose="020B0604020104020204" pitchFamily="34" charset="0"/>
              </a:rPr>
              <a:t>  SCULPTURE </a:t>
            </a:r>
            <a:r>
              <a:rPr lang="en-AU" sz="1200" dirty="0">
                <a:solidFill>
                  <a:srgbClr val="CF9B3C"/>
                </a:solidFill>
                <a:latin typeface="Abadi" panose="020B0604020104020204" pitchFamily="34" charset="0"/>
              </a:rPr>
              <a:t>⚙</a:t>
            </a:r>
            <a:r>
              <a:rPr lang="en-AU" sz="1200" dirty="0">
                <a:solidFill>
                  <a:srgbClr val="F5EADC"/>
                </a:solidFill>
                <a:latin typeface="Abadi" panose="020B0604020104020204" pitchFamily="34" charset="0"/>
              </a:rPr>
              <a:t>  PHOTOGRAPHY </a:t>
            </a:r>
            <a:r>
              <a:rPr lang="en-AU" sz="1200" dirty="0">
                <a:solidFill>
                  <a:srgbClr val="CF9B3C"/>
                </a:solidFill>
                <a:latin typeface="Abadi" panose="020B0604020104020204" pitchFamily="34" charset="0"/>
              </a:rPr>
              <a:t>⚙</a:t>
            </a:r>
            <a:r>
              <a:rPr lang="en-AU" sz="1200" dirty="0">
                <a:solidFill>
                  <a:srgbClr val="F5EADC"/>
                </a:solidFill>
                <a:latin typeface="Abadi" panose="020B0604020104020204" pitchFamily="34" charset="0"/>
              </a:rPr>
              <a:t> DIGITAL ART </a:t>
            </a:r>
            <a:r>
              <a:rPr lang="en-AU" sz="1200" dirty="0">
                <a:solidFill>
                  <a:srgbClr val="CF9B3C"/>
                </a:solidFill>
                <a:latin typeface="Abadi" panose="020B0604020104020204" pitchFamily="34" charset="0"/>
              </a:rPr>
              <a:t>⚙</a:t>
            </a:r>
            <a:r>
              <a:rPr lang="en-AU" sz="1200" dirty="0">
                <a:solidFill>
                  <a:srgbClr val="F5EADC"/>
                </a:solidFill>
                <a:latin typeface="Abadi" panose="020B0604020104020204" pitchFamily="34" charset="0"/>
              </a:rPr>
              <a:t> MIXED MEDIA </a:t>
            </a:r>
            <a:r>
              <a:rPr lang="en-AU" sz="1200" dirty="0">
                <a:solidFill>
                  <a:srgbClr val="CF9B3C"/>
                </a:solidFill>
                <a:latin typeface="Abadi" panose="020B0604020104020204" pitchFamily="34" charset="0"/>
              </a:rPr>
              <a:t>⚙</a:t>
            </a:r>
            <a:r>
              <a:rPr lang="en-AU" sz="1200" dirty="0">
                <a:solidFill>
                  <a:srgbClr val="F5EADC"/>
                </a:solidFill>
                <a:latin typeface="Abadi" panose="020B0604020104020204" pitchFamily="34" charset="0"/>
              </a:rPr>
              <a:t>  COSTUME DESIGN </a:t>
            </a:r>
            <a:r>
              <a:rPr lang="en-AU" sz="1200" dirty="0">
                <a:solidFill>
                  <a:srgbClr val="CF9B3C"/>
                </a:solidFill>
                <a:latin typeface="Abadi" panose="020B0604020104020204" pitchFamily="34" charset="0"/>
              </a:rPr>
              <a:t>⚙</a:t>
            </a:r>
            <a:r>
              <a:rPr lang="en-AU" sz="1200" dirty="0">
                <a:solidFill>
                  <a:srgbClr val="F5EADC"/>
                </a:solidFill>
                <a:latin typeface="Abadi" panose="020B0604020104020204" pitchFamily="34" charset="0"/>
              </a:rPr>
              <a:t>  &amp; MORE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0A4ABB39-AFB9-77DE-957A-80425EC57BEF}"/>
              </a:ext>
            </a:extLst>
          </p:cNvPr>
          <p:cNvSpPr txBox="1"/>
          <p:nvPr/>
        </p:nvSpPr>
        <p:spPr>
          <a:xfrm>
            <a:off x="15809" y="322091"/>
            <a:ext cx="4683029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AU" sz="3200" dirty="0">
                <a:latin typeface="Anton" pitchFamily="2" charset="0"/>
              </a:rPr>
              <a:t>THE INTERNET IS TELLING US</a:t>
            </a:r>
          </a:p>
          <a:p>
            <a:pPr algn="ctr">
              <a:buNone/>
            </a:pPr>
            <a:r>
              <a:rPr lang="en-AU" sz="6000" dirty="0">
                <a:latin typeface="Anton" pitchFamily="2" charset="0"/>
              </a:rPr>
              <a:t>THE ART WORLD</a:t>
            </a:r>
          </a:p>
          <a:p>
            <a:pPr algn="ctr">
              <a:buNone/>
            </a:pPr>
            <a:r>
              <a:rPr lang="en-AU" sz="3200" dirty="0">
                <a:latin typeface="Anton" pitchFamily="2" charset="0"/>
              </a:rPr>
              <a:t>IS BEING </a:t>
            </a:r>
            <a:r>
              <a:rPr lang="en-AU" sz="3200" dirty="0">
                <a:solidFill>
                  <a:srgbClr val="CF9B3C"/>
                </a:solidFill>
                <a:latin typeface="Anton" pitchFamily="2" charset="0"/>
              </a:rPr>
              <a:t>INVADED</a:t>
            </a:r>
            <a:r>
              <a:rPr lang="en-AU" sz="3200" dirty="0">
                <a:latin typeface="Anton" pitchFamily="2" charset="0"/>
              </a:rPr>
              <a:t> BY BOTS.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A10206F8-098F-32EC-364D-DDB650FE1D4E}"/>
              </a:ext>
            </a:extLst>
          </p:cNvPr>
          <p:cNvSpPr txBox="1"/>
          <p:nvPr/>
        </p:nvSpPr>
        <p:spPr>
          <a:xfrm>
            <a:off x="0" y="55485"/>
            <a:ext cx="460716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1200" spc="300" dirty="0"/>
              <a:t>STEAMPUNK AUSTRALIA PRESENTS</a:t>
            </a:r>
            <a:endParaRPr lang="en-AU" spc="300" dirty="0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8EEDCAD2-7099-CEAD-7EF5-BCB1B6C02474}"/>
              </a:ext>
            </a:extLst>
          </p:cNvPr>
          <p:cNvSpPr txBox="1"/>
          <p:nvPr/>
        </p:nvSpPr>
        <p:spPr>
          <a:xfrm>
            <a:off x="92820" y="2255968"/>
            <a:ext cx="44466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1400" b="1" dirty="0"/>
              <a:t>We’re opening the competition to the world</a:t>
            </a:r>
            <a:br>
              <a:rPr lang="en-AU" sz="1400" b="1" dirty="0"/>
            </a:br>
            <a:r>
              <a:rPr lang="en-AU" sz="1400" b="1" dirty="0"/>
              <a:t>so human imagination can prove otherwise.</a:t>
            </a:r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9181173D-47AF-1B7C-F272-24F3BE9F6346}"/>
              </a:ext>
            </a:extLst>
          </p:cNvPr>
          <p:cNvGrpSpPr/>
          <p:nvPr/>
        </p:nvGrpSpPr>
        <p:grpSpPr>
          <a:xfrm>
            <a:off x="117664" y="7297613"/>
            <a:ext cx="8497094" cy="1116000"/>
            <a:chOff x="117664" y="7297613"/>
            <a:chExt cx="8497094" cy="1116000"/>
          </a:xfrm>
        </p:grpSpPr>
        <p:sp>
          <p:nvSpPr>
            <p:cNvPr id="111" name="Plaque 110">
              <a:extLst>
                <a:ext uri="{FF2B5EF4-FFF2-40B4-BE49-F238E27FC236}">
                  <a16:creationId xmlns:a16="http://schemas.microsoft.com/office/drawing/2014/main" id="{0531AD84-112E-72BC-78E0-8CC9AD6D103F}"/>
                </a:ext>
              </a:extLst>
            </p:cNvPr>
            <p:cNvSpPr/>
            <p:nvPr/>
          </p:nvSpPr>
          <p:spPr>
            <a:xfrm>
              <a:off x="305102" y="7297613"/>
              <a:ext cx="7956000" cy="1116000"/>
            </a:xfrm>
            <a:prstGeom prst="plaque">
              <a:avLst/>
            </a:prstGeom>
            <a:blipFill dpi="0"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01" name="Plaque 100">
              <a:extLst>
                <a:ext uri="{FF2B5EF4-FFF2-40B4-BE49-F238E27FC236}">
                  <a16:creationId xmlns:a16="http://schemas.microsoft.com/office/drawing/2014/main" id="{4BE8FFF2-4F6B-8A09-5909-F1BCE2DEF7B7}"/>
                </a:ext>
              </a:extLst>
            </p:cNvPr>
            <p:cNvSpPr/>
            <p:nvPr/>
          </p:nvSpPr>
          <p:spPr>
            <a:xfrm>
              <a:off x="371512" y="7340600"/>
              <a:ext cx="7835900" cy="1025370"/>
            </a:xfrm>
            <a:prstGeom prst="plaque">
              <a:avLst/>
            </a:prstGeom>
            <a:solidFill>
              <a:srgbClr val="131717"/>
            </a:solidFill>
            <a:ln w="6350">
              <a:solidFill>
                <a:srgbClr val="CF9B3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A515B558-D27C-7124-8084-1455F0BCD1B2}"/>
                </a:ext>
              </a:extLst>
            </p:cNvPr>
            <p:cNvSpPr txBox="1"/>
            <p:nvPr/>
          </p:nvSpPr>
          <p:spPr>
            <a:xfrm>
              <a:off x="364204" y="7472154"/>
              <a:ext cx="783589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AU">
                  <a:solidFill>
                    <a:schemeClr val="bg1"/>
                  </a:solidFill>
                  <a:latin typeface="Cinzel" pitchFamily="2" charset="0"/>
                </a:rPr>
                <a:t>THE INTERNATIONAL</a:t>
              </a:r>
              <a:endParaRPr lang="en-AU" dirty="0">
                <a:solidFill>
                  <a:schemeClr val="bg1"/>
                </a:solidFill>
                <a:latin typeface="Cinzel" pitchFamily="2" charset="0"/>
              </a:endParaRP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38A4A38D-553E-E44F-86D5-862D78DCEC9D}"/>
                </a:ext>
              </a:extLst>
            </p:cNvPr>
            <p:cNvSpPr txBox="1"/>
            <p:nvPr/>
          </p:nvSpPr>
          <p:spPr>
            <a:xfrm>
              <a:off x="371512" y="7761056"/>
              <a:ext cx="784320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AU" sz="3200" dirty="0">
                  <a:blipFill dpi="0" rotWithShape="1">
                    <a:blip r:embed="rId7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latin typeface="Cinzel Black" pitchFamily="2" charset="0"/>
                </a:rPr>
                <a:t>STEAMPUNK ART PRIZE 2026</a:t>
              </a:r>
            </a:p>
          </p:txBody>
        </p:sp>
        <p:pic>
          <p:nvPicPr>
            <p:cNvPr id="107" name="Picture 106">
              <a:extLst>
                <a:ext uri="{FF2B5EF4-FFF2-40B4-BE49-F238E27FC236}">
                  <a16:creationId xmlns:a16="http://schemas.microsoft.com/office/drawing/2014/main" id="{683A5E8E-E1C7-1A81-F37A-02F2BC8CF6F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7664" y="7494558"/>
              <a:ext cx="478462" cy="478462"/>
            </a:xfrm>
            <a:prstGeom prst="rect">
              <a:avLst/>
            </a:prstGeom>
          </p:spPr>
        </p:pic>
        <p:pic>
          <p:nvPicPr>
            <p:cNvPr id="109" name="Picture 108">
              <a:extLst>
                <a:ext uri="{FF2B5EF4-FFF2-40B4-BE49-F238E27FC236}">
                  <a16:creationId xmlns:a16="http://schemas.microsoft.com/office/drawing/2014/main" id="{5CC2D2CB-B8B7-D7A1-6795-4B2AFC2DD63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prstClr val="black"/>
                <a:srgbClr val="BE8F4D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466723" flipH="1">
              <a:off x="7929330" y="7446974"/>
              <a:ext cx="685428" cy="685428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3D2B9E78-EAA3-045E-67BA-A84A39050E7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46369" y="7104"/>
            <a:ext cx="4028847" cy="29261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1067D5-1A11-DB22-603B-671BF41C55C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59394" y="958780"/>
            <a:ext cx="2402380" cy="1775287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30ABA7CC-E9A3-0F8E-369E-F55BDE00448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18783731">
            <a:off x="7035402" y="869714"/>
            <a:ext cx="1841143" cy="24111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68DBC11-5571-2219-7F48-D59AA34F5613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846976">
            <a:off x="8197639" y="603140"/>
            <a:ext cx="804350" cy="803349"/>
          </a:xfrm>
          <a:prstGeom prst="rect">
            <a:avLst/>
          </a:prstGeom>
        </p:spPr>
      </p:pic>
      <p:pic>
        <p:nvPicPr>
          <p:cNvPr id="121" name="Picture 120">
            <a:extLst>
              <a:ext uri="{FF2B5EF4-FFF2-40B4-BE49-F238E27FC236}">
                <a16:creationId xmlns:a16="http://schemas.microsoft.com/office/drawing/2014/main" id="{E12550DC-D35E-A78C-FDE4-524BA4C5651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27728" y="114369"/>
            <a:ext cx="3971613" cy="51619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EE11F57-F1B1-5E8B-CD3E-8EAFF1F6A5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56479">
            <a:off x="4111855" y="959786"/>
            <a:ext cx="2722480" cy="1428677"/>
          </a:xfrm>
          <a:prstGeom prst="rect">
            <a:avLst/>
          </a:prstGeom>
        </p:spPr>
      </p:pic>
      <p:sp>
        <p:nvSpPr>
          <p:cNvPr id="123" name="TextBox 122">
            <a:extLst>
              <a:ext uri="{FF2B5EF4-FFF2-40B4-BE49-F238E27FC236}">
                <a16:creationId xmlns:a16="http://schemas.microsoft.com/office/drawing/2014/main" id="{FA7B7920-626F-6C35-A418-D2683F8B1B57}"/>
              </a:ext>
            </a:extLst>
          </p:cNvPr>
          <p:cNvSpPr txBox="1"/>
          <p:nvPr/>
        </p:nvSpPr>
        <p:spPr>
          <a:xfrm>
            <a:off x="6950316" y="1584406"/>
            <a:ext cx="145584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100" dirty="0">
                <a:solidFill>
                  <a:schemeClr val="bg1"/>
                </a:solidFill>
              </a:rPr>
              <a:t>FROM EVERYWHERE</a:t>
            </a:r>
            <a:br>
              <a:rPr lang="en-AU" sz="1100" dirty="0">
                <a:solidFill>
                  <a:schemeClr val="bg1"/>
                </a:solidFill>
              </a:rPr>
            </a:br>
            <a:r>
              <a:rPr lang="en-AU" sz="1100" dirty="0">
                <a:solidFill>
                  <a:schemeClr val="bg1"/>
                </a:solidFill>
              </a:rPr>
              <a:t>FOR EVERYWHERE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FE327236-C3A0-8648-70A0-B05B71CA41E6}"/>
              </a:ext>
            </a:extLst>
          </p:cNvPr>
          <p:cNvSpPr txBox="1"/>
          <p:nvPr/>
        </p:nvSpPr>
        <p:spPr>
          <a:xfrm>
            <a:off x="6321427" y="1967384"/>
            <a:ext cx="320267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800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Cinzel Black" pitchFamily="2" charset="0"/>
              </a:rPr>
              <a:t>OPEN TO ARTISTS</a:t>
            </a:r>
            <a:br>
              <a:rPr lang="en-AU" sz="800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Cinzel Black" pitchFamily="2" charset="0"/>
              </a:rPr>
            </a:br>
            <a:r>
              <a:rPr lang="en-AU" sz="800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Cinzel Black" pitchFamily="2" charset="0"/>
              </a:rPr>
              <a:t>WORLDWIDE</a:t>
            </a:r>
            <a:br>
              <a:rPr lang="en-AU" sz="800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Cinzel Black" pitchFamily="2" charset="0"/>
              </a:rPr>
            </a:br>
            <a:endParaRPr lang="en-AU" sz="100" dirty="0">
              <a:blipFill dpi="0"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Cinzel Black" pitchFamily="2" charset="0"/>
            </a:endParaRPr>
          </a:p>
          <a:p>
            <a:pPr algn="ctr"/>
            <a:r>
              <a:rPr lang="en-AU" sz="800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Cinzel Black" pitchFamily="2" charset="0"/>
              </a:rPr>
              <a:t>All ART FORMS</a:t>
            </a:r>
            <a:br>
              <a:rPr lang="en-AU" sz="800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Cinzel Black" pitchFamily="2" charset="0"/>
              </a:rPr>
            </a:br>
            <a:r>
              <a:rPr lang="en-AU" sz="800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Cinzel Black" pitchFamily="2" charset="0"/>
              </a:rPr>
              <a:t>WELCOME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082A2D97-2DCD-5502-8855-098B3212D53E}"/>
              </a:ext>
            </a:extLst>
          </p:cNvPr>
          <p:cNvSpPr txBox="1"/>
          <p:nvPr/>
        </p:nvSpPr>
        <p:spPr>
          <a:xfrm>
            <a:off x="15810" y="6450891"/>
            <a:ext cx="913169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1600" dirty="0"/>
              <a:t>⚙   IMAGINE THE PAST. INVENT THE FUTURE. INSPIRE THE WORLD.   ⚙</a:t>
            </a:r>
          </a:p>
        </p:txBody>
      </p:sp>
    </p:spTree>
    <p:extLst>
      <p:ext uri="{BB962C8B-B14F-4D97-AF65-F5344CB8AC3E}">
        <p14:creationId xmlns:p14="http://schemas.microsoft.com/office/powerpoint/2010/main" val="38838507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6E2FF5CE-F757-0A70-601F-73DF8360C7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749808"/>
            <a:ext cx="4896612" cy="4896612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C268C469-3953-DE54-37C1-5CDD8AD798A2}"/>
              </a:ext>
            </a:extLst>
          </p:cNvPr>
          <p:cNvSpPr/>
          <p:nvPr/>
        </p:nvSpPr>
        <p:spPr>
          <a:xfrm>
            <a:off x="2895600" y="1030224"/>
            <a:ext cx="4346448" cy="43464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E523D43-D563-B035-C610-5BE338617296}"/>
              </a:ext>
            </a:extLst>
          </p:cNvPr>
          <p:cNvSpPr/>
          <p:nvPr/>
        </p:nvSpPr>
        <p:spPr>
          <a:xfrm>
            <a:off x="2980944" y="1115568"/>
            <a:ext cx="4169664" cy="416966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F9230D1-CE3D-32EC-F186-08303EDD139C}"/>
              </a:ext>
            </a:extLst>
          </p:cNvPr>
          <p:cNvSpPr/>
          <p:nvPr/>
        </p:nvSpPr>
        <p:spPr>
          <a:xfrm>
            <a:off x="3044952" y="1179576"/>
            <a:ext cx="4032504" cy="40325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75123D0-3A7B-336E-5A30-81BC24A8387C}"/>
              </a:ext>
            </a:extLst>
          </p:cNvPr>
          <p:cNvSpPr txBox="1"/>
          <p:nvPr/>
        </p:nvSpPr>
        <p:spPr>
          <a:xfrm>
            <a:off x="2619756" y="1572768"/>
            <a:ext cx="48966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400" b="1" dirty="0">
                <a:latin typeface="Antonio Light" pitchFamily="2" charset="0"/>
              </a:rPr>
              <a:t>NO  AI  ART</a:t>
            </a:r>
            <a:br>
              <a:rPr lang="en-AU" sz="5400" b="1" dirty="0">
                <a:latin typeface="Antonio Light" pitchFamily="2" charset="0"/>
              </a:rPr>
            </a:br>
            <a:r>
              <a:rPr lang="en-AU" sz="5400" b="1" dirty="0">
                <a:latin typeface="Antonio Light" pitchFamily="2" charset="0"/>
              </a:rPr>
              <a:t>ALLOWED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07BD1CF-33D2-10CE-3845-0C1F2C7D3A33}"/>
              </a:ext>
            </a:extLst>
          </p:cNvPr>
          <p:cNvCxnSpPr/>
          <p:nvPr/>
        </p:nvCxnSpPr>
        <p:spPr>
          <a:xfrm>
            <a:off x="3694176" y="3409390"/>
            <a:ext cx="2628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3F150DC9-1C07-D05D-FE38-4ED0D73CCC2A}"/>
              </a:ext>
            </a:extLst>
          </p:cNvPr>
          <p:cNvSpPr txBox="1"/>
          <p:nvPr/>
        </p:nvSpPr>
        <p:spPr>
          <a:xfrm>
            <a:off x="2619756" y="3521762"/>
            <a:ext cx="48966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b="1" dirty="0">
                <a:latin typeface="Abadi" panose="020B0604020104020204" pitchFamily="34" charset="0"/>
              </a:rPr>
              <a:t>NO OFFENCE</a:t>
            </a:r>
          </a:p>
          <a:p>
            <a:pPr algn="ctr"/>
            <a:r>
              <a:rPr lang="en-AU" sz="3200" b="1" dirty="0">
                <a:latin typeface="Abadi" panose="020B0604020104020204" pitchFamily="34" charset="0"/>
              </a:rPr>
              <a:t>JUST PRINCIPLE</a:t>
            </a:r>
          </a:p>
        </p:txBody>
      </p:sp>
      <p:pic>
        <p:nvPicPr>
          <p:cNvPr id="77" name="Picture 76">
            <a:extLst>
              <a:ext uri="{FF2B5EF4-FFF2-40B4-BE49-F238E27FC236}">
                <a16:creationId xmlns:a16="http://schemas.microsoft.com/office/drawing/2014/main" id="{67FC349B-65AE-B66D-60CA-619379F5B6A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799393" y="4588240"/>
            <a:ext cx="537338" cy="53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722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ED7F7-8CDA-4D1E-CA82-22A69AEDA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4C2AFC-A322-3CA9-A9F7-6DA5D85E16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1488"/>
            <a:ext cx="9144000" cy="3055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1069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8D801-D065-E5D1-0542-297E4C7B5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8D2E8E-F024-13A4-A040-921E6CFF49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5" t="29110" r="6146" b="26928"/>
          <a:stretch>
            <a:fillRect/>
          </a:stretch>
        </p:blipFill>
        <p:spPr>
          <a:xfrm>
            <a:off x="514350" y="2790825"/>
            <a:ext cx="8067675" cy="134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908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A9959-4F86-5CE2-6E7D-9950508D9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AE0A1C-5B80-3350-0433-3B325EA271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1621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890D9-CBF1-DF81-92F8-FA90D56D5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59DDA90-2BD3-CDE1-97A6-EDAC22868D50}"/>
              </a:ext>
            </a:extLst>
          </p:cNvPr>
          <p:cNvGrpSpPr/>
          <p:nvPr/>
        </p:nvGrpSpPr>
        <p:grpSpPr>
          <a:xfrm>
            <a:off x="130302" y="292608"/>
            <a:ext cx="4896612" cy="4896612"/>
            <a:chOff x="2619756" y="749808"/>
            <a:chExt cx="4896612" cy="4896612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F7987290-AE10-4931-81AC-B45991C815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19756" y="749808"/>
              <a:ext cx="4896612" cy="4896612"/>
            </a:xfrm>
            <a:prstGeom prst="rect">
              <a:avLst/>
            </a:prstGeom>
          </p:spPr>
        </p:pic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648BEEF1-986D-5F5D-F5E5-6B3495079A86}"/>
                </a:ext>
              </a:extLst>
            </p:cNvPr>
            <p:cNvSpPr/>
            <p:nvPr/>
          </p:nvSpPr>
          <p:spPr>
            <a:xfrm>
              <a:off x="2895600" y="1030224"/>
              <a:ext cx="4346448" cy="43464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15EA1553-1253-1B37-97AC-4BDC975D065A}"/>
                </a:ext>
              </a:extLst>
            </p:cNvPr>
            <p:cNvSpPr/>
            <p:nvPr/>
          </p:nvSpPr>
          <p:spPr>
            <a:xfrm>
              <a:off x="2980944" y="1115568"/>
              <a:ext cx="4169664" cy="416966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4117F46C-BF8E-BA51-41F7-E4DBC3AD8704}"/>
                </a:ext>
              </a:extLst>
            </p:cNvPr>
            <p:cNvSpPr/>
            <p:nvPr/>
          </p:nvSpPr>
          <p:spPr>
            <a:xfrm>
              <a:off x="3044952" y="1179576"/>
              <a:ext cx="4032504" cy="403250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FCC999D-F850-AF76-8445-CD7D96559305}"/>
                </a:ext>
              </a:extLst>
            </p:cNvPr>
            <p:cNvSpPr txBox="1"/>
            <p:nvPr/>
          </p:nvSpPr>
          <p:spPr>
            <a:xfrm>
              <a:off x="2619756" y="1572768"/>
              <a:ext cx="4896612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5400" b="1" dirty="0">
                  <a:latin typeface="Antonio Light" pitchFamily="2" charset="0"/>
                </a:rPr>
                <a:t>NO  AI  ART</a:t>
              </a:r>
              <a:br>
                <a:rPr lang="en-AU" sz="5400" b="1" dirty="0">
                  <a:latin typeface="Antonio Light" pitchFamily="2" charset="0"/>
                </a:rPr>
              </a:br>
              <a:r>
                <a:rPr lang="en-AU" sz="5400" b="1" dirty="0">
                  <a:latin typeface="Antonio Light" pitchFamily="2" charset="0"/>
                </a:rPr>
                <a:t>ALLOWED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00CC77E-B173-493B-4893-7EFBD71D1B99}"/>
                </a:ext>
              </a:extLst>
            </p:cNvPr>
            <p:cNvCxnSpPr/>
            <p:nvPr/>
          </p:nvCxnSpPr>
          <p:spPr>
            <a:xfrm>
              <a:off x="3694176" y="3409390"/>
              <a:ext cx="26280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328E537-4872-DA9A-2378-FF93B9819564}"/>
                </a:ext>
              </a:extLst>
            </p:cNvPr>
            <p:cNvSpPr txBox="1"/>
            <p:nvPr/>
          </p:nvSpPr>
          <p:spPr>
            <a:xfrm>
              <a:off x="2619756" y="3521762"/>
              <a:ext cx="489661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3200" b="1" dirty="0">
                  <a:latin typeface="Abadi" panose="020B0604020104020204" pitchFamily="34" charset="0"/>
                </a:rPr>
                <a:t>NO OFFENCE</a:t>
              </a:r>
            </a:p>
            <a:p>
              <a:pPr algn="ctr"/>
              <a:r>
                <a:rPr lang="en-AU" sz="3200" b="1" dirty="0">
                  <a:latin typeface="Abadi" panose="020B0604020104020204" pitchFamily="34" charset="0"/>
                </a:rPr>
                <a:t>JUST PRINCIPLE</a:t>
              </a:r>
            </a:p>
          </p:txBody>
        </p:sp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10835787-5614-1E83-1598-947130E9B9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799393" y="4588240"/>
              <a:ext cx="537338" cy="537338"/>
            </a:xfrm>
            <a:prstGeom prst="rect">
              <a:avLst/>
            </a:prstGeom>
          </p:spPr>
        </p:pic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9F412910-B6E1-7DBC-29C6-256F9788169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846976">
            <a:off x="5936023" y="1375866"/>
            <a:ext cx="2435758" cy="243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539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E054FE8-B7A8-A732-7D0A-C64BDC0874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9" y="310896"/>
            <a:ext cx="4256835" cy="335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201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0FD815A-58B4-4F76-223C-558F9D13F4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038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347</TotalTime>
  <Words>610</Words>
  <Application>Microsoft Office PowerPoint</Application>
  <PresentationFormat>On-screen Show (4:3)</PresentationFormat>
  <Paragraphs>108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20" baseType="lpstr">
      <vt:lpstr>Cinzel Black</vt:lpstr>
      <vt:lpstr>Cinzel</vt:lpstr>
      <vt:lpstr>Aptos</vt:lpstr>
      <vt:lpstr>Aldhabi</vt:lpstr>
      <vt:lpstr>Antonio Light</vt:lpstr>
      <vt:lpstr>Anton</vt:lpstr>
      <vt:lpstr>Aptos Display</vt:lpstr>
      <vt:lpstr>Arial</vt:lpstr>
      <vt:lpstr>Abadi</vt:lpstr>
      <vt:lpstr>Poppins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Evan Connell</dc:creator>
  <cp:lastModifiedBy>Evan Connell</cp:lastModifiedBy>
  <cp:revision>49</cp:revision>
  <dcterms:created xsi:type="dcterms:W3CDTF">2026-07-12T23:52:47Z</dcterms:created>
  <dcterms:modified xsi:type="dcterms:W3CDTF">2026-09-01T03:42:14Z</dcterms:modified>
</cp:coreProperties>
</file>