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7" r:id="rId2"/>
    <p:sldId id="264" r:id="rId3"/>
    <p:sldId id="265" r:id="rId4"/>
    <p:sldId id="266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CAD0"/>
    <a:srgbClr val="780920"/>
    <a:srgbClr val="0D0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902" y="10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8D2B2E-E6FC-4691-916F-2F97C501B48E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AF0400-16EB-486F-8F80-304B7446293B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65832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07772-EE94-C304-8E4F-2D5072DBD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46DD0F-8C0F-D63C-C776-E3E1B76CD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D9C93-CDCB-1A92-406F-4F6EA1390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5AA37-90E9-3740-E8E5-01B5A559D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A5A65-C5E7-459C-B700-6CACC81C0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21818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36A6F-CAC3-2BA5-9E83-E5D661E67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A34AA-FB4A-0046-7E23-4252ED8273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CF19D-9ECD-6A64-5ECB-125984889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37280-3DE1-B1D5-70B6-FF6624033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800EA-4FF5-F402-4DE0-C8999CA29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51633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65408-E75B-00B3-9C97-E575D07A7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5A1C7-A37D-247E-104A-9E9684F5D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3734C5-0C00-74AB-23A9-1C40C9EED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26F80-7373-861F-D8F8-D8A83B800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08584-4733-B55A-6369-6386B6E1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2297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34CAA-E255-FDAF-4625-7FECD375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21501-C880-07EE-48F8-70684644B3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3A490E-F817-0C0B-55ED-CB749A17C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3B27FD-9D20-5FD6-3582-9ABB9B944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CDC8CF-740D-7651-1E30-0060772A6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E66D60-DF2C-4827-5778-DD615921A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8861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F7DBA-74D3-5926-6E3F-72ECC960F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3A1B5-336E-3B0D-F41E-34F7D9722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F2EC08-8913-A7D9-A52D-37FDA5A0D2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2F0A4-CA96-7474-A054-C9167DAD72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4CF54-14A0-8E9D-31E1-3CEE0DC23C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09DA80-260D-A8A3-49C7-600FBA51B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DE53FD-06C8-36C0-C9CC-A21FB71E9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9A89D4-C6D7-CB12-9A04-09ADF05F8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2120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19E12-694C-85E5-C1D5-8BB8442C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E9B410-6523-85EF-C458-8BD7E045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4FD013-5C2A-C16B-2D3D-BC50DA96B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D148CC-20E7-D106-0D47-34E7834C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4195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B937BB-B627-82D2-F239-33663A5A5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CCCB93-0686-8C27-0F19-325F45160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76E9B-6E93-CE4A-B457-15F7B2F5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4136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14A89-19B6-1F9C-47DA-DD04DF29A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199E9-C074-BAA9-F5FA-54DF60284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61502-CD1B-14CC-56EB-744A13B51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DFE55D-D478-C55C-899A-1FEF6A38B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55D298-8D5B-6562-87B1-4FFD375EB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B34D06-34FB-F3AE-391C-154921E3C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63541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7D05D-1CCE-2500-07B7-3EC9AB10E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CC8C05-8936-3AF9-E356-1F327270F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D16C04-1464-4A00-2896-FB81E8EEB7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BE122-7075-1584-CF4F-0B8E9FAF1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DA6A7-CEDA-D287-D7B2-066760224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FE640-424F-B95E-2EAD-A49D22B81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5757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72E42-4F18-AB28-3598-9BD3F3DFC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973A33-E481-5680-55FE-C34DB979DF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A1EA31-123C-A7B9-08D9-F3EB24EAE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BC27E3-6F42-858A-D7C4-38D7BAF2F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32331D-24AD-9B3E-D49F-39ED7714A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5178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90C339-AB30-78BE-BF06-632CF1C7571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9B6A25-9995-1CC1-EEE7-EFD74F002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BACA0-9E59-CD2C-4543-B74CC91F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937164-FE61-885A-8510-37950521A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FC0FD-8D23-DD61-564A-0C95BCF37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842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2D618B-829C-A3AD-BAC6-1BBA4FC74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1E9D8C-C3DA-D87A-4C7C-C0C3FC9DB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64069-8BFA-B498-8B62-1E8C27B48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C7F265-4AE6-4B70-9C27-30015470A7EA}" type="datetimeFigureOut">
              <a:rPr lang="en-AU" smtClean="0"/>
              <a:t>3/09/2026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B3E22-8FC0-74A3-C4CF-D9247A23B5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375E2D-1527-3A23-28D5-31D6F17B1C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8196CF-E8E7-4571-B9F7-E9D893B36E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6702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DD4C6-3CA3-B62C-1184-F3F560E96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5330D128-3B01-E99D-5519-EDF203C80F29}"/>
              </a:ext>
            </a:extLst>
          </p:cNvPr>
          <p:cNvGrpSpPr/>
          <p:nvPr/>
        </p:nvGrpSpPr>
        <p:grpSpPr>
          <a:xfrm rot="16200000">
            <a:off x="2714075" y="-1375230"/>
            <a:ext cx="6858000" cy="9608460"/>
            <a:chOff x="-4005915" y="8724872"/>
            <a:chExt cx="3626250" cy="442316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F770073-D82E-E621-C025-DEA9786F5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9999" r="65047" b="9370"/>
            <a:stretch>
              <a:fillRect/>
            </a:stretch>
          </p:blipFill>
          <p:spPr>
            <a:xfrm>
              <a:off x="-4005915" y="8724872"/>
              <a:ext cx="2059128" cy="442316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3CB556E-30BF-2A76-C0B3-2D7FF1FA8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5047" t="9999" b="9370"/>
            <a:stretch>
              <a:fillRect/>
            </a:stretch>
          </p:blipFill>
          <p:spPr>
            <a:xfrm>
              <a:off x="-2438793" y="8724872"/>
              <a:ext cx="2059128" cy="4423168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217D162-1E88-68AC-E5A7-3AE95FC2EA31}"/>
              </a:ext>
            </a:extLst>
          </p:cNvPr>
          <p:cNvSpPr txBox="1"/>
          <p:nvPr/>
        </p:nvSpPr>
        <p:spPr>
          <a:xfrm>
            <a:off x="1524000" y="349025"/>
            <a:ext cx="91440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3800" spc="-3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masis MT Pro Black" panose="02040A04050005020304" pitchFamily="18" charset="0"/>
              </a:rPr>
              <a:t>$</a:t>
            </a:r>
            <a:r>
              <a:rPr lang="en-AU" sz="19900" spc="-3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masis MT Pro Black" panose="02040A04050005020304" pitchFamily="18" charset="0"/>
              </a:rPr>
              <a:t>1,500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665D3D-232A-CCBC-CC7F-52405B0A9FE3}"/>
              </a:ext>
            </a:extLst>
          </p:cNvPr>
          <p:cNvSpPr txBox="1"/>
          <p:nvPr/>
        </p:nvSpPr>
        <p:spPr>
          <a:xfrm>
            <a:off x="1524000" y="3503735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80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ntonio" pitchFamily="2" charset="0"/>
              </a:rPr>
              <a:t>JUDGES GRAND PRIZE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3336DC-6844-7020-9428-E8373AB251FD}"/>
              </a:ext>
            </a:extLst>
          </p:cNvPr>
          <p:cNvSpPr txBox="1"/>
          <p:nvPr/>
        </p:nvSpPr>
        <p:spPr>
          <a:xfrm>
            <a:off x="1988457" y="4651938"/>
            <a:ext cx="8215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7200" spc="300" dirty="0">
                <a:solidFill>
                  <a:schemeClr val="bg1">
                    <a:lumMod val="95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STEAMPUNK ART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D1700F-446E-4F05-5DB9-E0215A83085F}"/>
              </a:ext>
            </a:extLst>
          </p:cNvPr>
          <p:cNvSpPr txBox="1"/>
          <p:nvPr/>
        </p:nvSpPr>
        <p:spPr>
          <a:xfrm>
            <a:off x="1524000" y="5201957"/>
            <a:ext cx="92856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7200" spc="300" dirty="0">
                <a:solidFill>
                  <a:schemeClr val="bg1">
                    <a:lumMod val="95000"/>
                  </a:schemeClr>
                </a:solidFill>
                <a:latin typeface="Aldhabi" panose="01000000000000000000" pitchFamily="2" charset="-78"/>
                <a:cs typeface="Aldhabi" panose="01000000000000000000" pitchFamily="2" charset="-78"/>
              </a:rPr>
              <a:t>COMPETITION</a:t>
            </a:r>
          </a:p>
        </p:txBody>
      </p:sp>
    </p:spTree>
    <p:extLst>
      <p:ext uri="{BB962C8B-B14F-4D97-AF65-F5344CB8AC3E}">
        <p14:creationId xmlns:p14="http://schemas.microsoft.com/office/powerpoint/2010/main" val="162862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54931F-6BDB-C3B8-C6A6-1B41D544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3" t="10061" r="8413" b="4359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757A58-80A8-F5DC-9EAD-A347C756C03F}"/>
              </a:ext>
            </a:extLst>
          </p:cNvPr>
          <p:cNvSpPr txBox="1"/>
          <p:nvPr/>
        </p:nvSpPr>
        <p:spPr>
          <a:xfrm>
            <a:off x="9039593" y="3854205"/>
            <a:ext cx="210346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>
                <a:solidFill>
                  <a:schemeClr val="bg1"/>
                </a:solidFill>
              </a:rPr>
              <a:t>NO AI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A6B57C6-F8AB-21D7-09C1-96765AD1C3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600" y="-344324"/>
            <a:ext cx="8398199" cy="40066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F088B1D-03E1-534C-3C72-D7275301D689}"/>
              </a:ext>
            </a:extLst>
          </p:cNvPr>
          <p:cNvSpPr txBox="1"/>
          <p:nvPr/>
        </p:nvSpPr>
        <p:spPr>
          <a:xfrm>
            <a:off x="399089" y="3898785"/>
            <a:ext cx="55066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6000" dirty="0">
                <a:solidFill>
                  <a:schemeClr val="bg1"/>
                </a:solidFill>
              </a:rPr>
              <a:t>3 FREE ENTRIES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AB0EBB-1419-EAE0-08F8-D64E72EECA09}"/>
              </a:ext>
            </a:extLst>
          </p:cNvPr>
          <p:cNvGrpSpPr/>
          <p:nvPr/>
        </p:nvGrpSpPr>
        <p:grpSpPr>
          <a:xfrm>
            <a:off x="3152407" y="5327799"/>
            <a:ext cx="5887186" cy="1344012"/>
            <a:chOff x="-2545670" y="5192112"/>
            <a:chExt cx="9332742" cy="173391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75599F7-6165-93F0-65A6-523D3F969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545670" y="5192479"/>
              <a:ext cx="2333625" cy="173355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0B16BBD-7BBF-BDEC-0D1F-21C354ECD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12045" y="5192479"/>
              <a:ext cx="2333625" cy="173355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7425D65-8B69-F900-5D31-7DE4B6E9B1D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19822" y="5192112"/>
              <a:ext cx="2333625" cy="173355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DAE5502-C0FA-FCBB-3185-9228A07A50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53447" y="5192112"/>
              <a:ext cx="2333625" cy="1733550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2714E6A-F33B-8E3D-05E8-6B399A35B53C}"/>
              </a:ext>
            </a:extLst>
          </p:cNvPr>
          <p:cNvSpPr txBox="1"/>
          <p:nvPr/>
        </p:nvSpPr>
        <p:spPr>
          <a:xfrm>
            <a:off x="246186" y="177332"/>
            <a:ext cx="12191999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6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nton" pitchFamily="2" charset="0"/>
              </a:rPr>
              <a:t>$2,000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C63D32-FA64-A7A2-B55F-62959DA6D075}"/>
              </a:ext>
            </a:extLst>
          </p:cNvPr>
          <p:cNvSpPr txBox="1"/>
          <p:nvPr/>
        </p:nvSpPr>
        <p:spPr>
          <a:xfrm>
            <a:off x="0" y="542760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Antonio" pitchFamily="2" charset="0"/>
              </a:rPr>
              <a:t>OPEN WORLDWIDE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AC8EBA7-90C6-4A69-9CD8-96A845E62227}"/>
              </a:ext>
            </a:extLst>
          </p:cNvPr>
          <p:cNvSpPr txBox="1"/>
          <p:nvPr/>
        </p:nvSpPr>
        <p:spPr>
          <a:xfrm>
            <a:off x="0" y="2353494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7200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ahnschrift SemiLight Condensed" panose="020B0502040204020203" pitchFamily="34" charset="0"/>
              </a:rPr>
              <a:t>CASH PRIZES</a:t>
            </a:r>
          </a:p>
        </p:txBody>
      </p:sp>
    </p:spTree>
    <p:extLst>
      <p:ext uri="{BB962C8B-B14F-4D97-AF65-F5344CB8AC3E}">
        <p14:creationId xmlns:p14="http://schemas.microsoft.com/office/powerpoint/2010/main" val="2845952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A3A68-99C9-6D99-B1FE-DC1FDD71C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m.media-amazon.com/images/I/91YdrGsxm+L.jpg">
            <a:extLst>
              <a:ext uri="{FF2B5EF4-FFF2-40B4-BE49-F238E27FC236}">
                <a16:creationId xmlns:a16="http://schemas.microsoft.com/office/drawing/2014/main" id="{59DC07A4-EF82-E15E-0E06-4F615C37AE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30" t="8597" r="11915" b="4158"/>
          <a:stretch>
            <a:fillRect/>
          </a:stretch>
        </p:blipFill>
        <p:spPr>
          <a:xfrm rot="16200000">
            <a:off x="2649945" y="-2649947"/>
            <a:ext cx="6892110" cy="12191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8376EF0-B2EF-EACF-69DE-948B8D588338}"/>
              </a:ext>
            </a:extLst>
          </p:cNvPr>
          <p:cNvSpPr txBox="1"/>
          <p:nvPr/>
        </p:nvSpPr>
        <p:spPr>
          <a:xfrm>
            <a:off x="0" y="76170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>
                <a:solidFill>
                  <a:srgbClr val="0D0A07"/>
                </a:solidFill>
                <a:latin typeface="Antonio" pitchFamily="2" charset="0"/>
              </a:rPr>
              <a:t>FOUR JUDGES.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7020C4-99F4-6378-A776-5246F9604846}"/>
              </a:ext>
            </a:extLst>
          </p:cNvPr>
          <p:cNvSpPr txBox="1"/>
          <p:nvPr/>
        </p:nvSpPr>
        <p:spPr>
          <a:xfrm>
            <a:off x="-3" y="1048602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>
                <a:solidFill>
                  <a:srgbClr val="0D0A07"/>
                </a:solidFill>
                <a:latin typeface="Antonio" pitchFamily="2" charset="0"/>
              </a:rPr>
              <a:t>ONE AMAZING OPPORTUNITY.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57EECB-2305-A10F-A91A-62A7E54ED9C0}"/>
              </a:ext>
            </a:extLst>
          </p:cNvPr>
          <p:cNvGrpSpPr/>
          <p:nvPr/>
        </p:nvGrpSpPr>
        <p:grpSpPr>
          <a:xfrm>
            <a:off x="1431324" y="1999443"/>
            <a:ext cx="9329346" cy="3794210"/>
            <a:chOff x="1232872" y="2266514"/>
            <a:chExt cx="9329346" cy="379421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70C8C4D0-CECE-0019-ED0E-097BE567D662}"/>
                </a:ext>
              </a:extLst>
            </p:cNvPr>
            <p:cNvGrpSpPr/>
            <p:nvPr/>
          </p:nvGrpSpPr>
          <p:grpSpPr>
            <a:xfrm>
              <a:off x="3441834" y="2319808"/>
              <a:ext cx="2306740" cy="3686910"/>
              <a:chOff x="2265260" y="1330929"/>
              <a:chExt cx="2306740" cy="3686910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6DC1A073-FFFD-9055-2940-F1D7CB93C0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723" r="9166"/>
              <a:stretch>
                <a:fillRect/>
              </a:stretch>
            </p:blipFill>
            <p:spPr>
              <a:xfrm>
                <a:off x="2512753" y="1716086"/>
                <a:ext cx="1941685" cy="2585059"/>
              </a:xfrm>
              <a:prstGeom prst="flowChartConnector">
                <a:avLst/>
              </a:prstGeom>
            </p:spPr>
          </p:pic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2C30778-CA52-94F2-3991-4B2FABD35F0E}"/>
                  </a:ext>
                </a:extLst>
              </p:cNvPr>
              <p:cNvGrpSpPr/>
              <p:nvPr/>
            </p:nvGrpSpPr>
            <p:grpSpPr>
              <a:xfrm>
                <a:off x="2265260" y="1330929"/>
                <a:ext cx="2306740" cy="3686910"/>
                <a:chOff x="2265260" y="1330929"/>
                <a:chExt cx="2306740" cy="3686910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ECE18430-506C-B0C6-05B5-F5E00CF3781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265260" y="1330929"/>
                  <a:ext cx="2306740" cy="3467100"/>
                </a:xfrm>
                <a:prstGeom prst="rect">
                  <a:avLst/>
                </a:prstGeom>
              </p:spPr>
            </p:pic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357DB14-B4B0-1B61-C7D2-9748A36CCCED}"/>
                    </a:ext>
                  </a:extLst>
                </p:cNvPr>
                <p:cNvSpPr txBox="1"/>
                <p:nvPr/>
              </p:nvSpPr>
              <p:spPr>
                <a:xfrm>
                  <a:off x="2298425" y="4617729"/>
                  <a:ext cx="224041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AU" sz="2000" dirty="0">
                      <a:latin typeface="Antonio" pitchFamily="2" charset="0"/>
                    </a:rPr>
                    <a:t>PROFESSOR ELEMENTAL</a:t>
                  </a:r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C0A61EC-30BB-3D6E-E2D8-E9DBC6CEC914}"/>
                </a:ext>
              </a:extLst>
            </p:cNvPr>
            <p:cNvGrpSpPr/>
            <p:nvPr/>
          </p:nvGrpSpPr>
          <p:grpSpPr>
            <a:xfrm>
              <a:off x="1232872" y="2346869"/>
              <a:ext cx="2323323" cy="3701140"/>
              <a:chOff x="56298" y="1357990"/>
              <a:chExt cx="2323323" cy="3701140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FC76A954-C2F0-E595-BB76-DABF6C4D3E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12" t="10500" r="52346" b="52223"/>
              <a:stretch>
                <a:fillRect/>
              </a:stretch>
            </p:blipFill>
            <p:spPr>
              <a:xfrm>
                <a:off x="259488" y="1771951"/>
                <a:ext cx="1957094" cy="2585059"/>
              </a:xfrm>
              <a:prstGeom prst="flowChartConnector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A142E386-20C4-5E6D-B8AC-8B6F0EC54A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298" y="1357990"/>
                <a:ext cx="2306740" cy="3467100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B2A699A-5D64-481D-4BC5-918902A9C14D}"/>
                  </a:ext>
                </a:extLst>
              </p:cNvPr>
              <p:cNvSpPr txBox="1"/>
              <p:nvPr/>
            </p:nvSpPr>
            <p:spPr>
              <a:xfrm>
                <a:off x="139211" y="4659020"/>
                <a:ext cx="22404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sz="2000" dirty="0">
                    <a:latin typeface="Antonio" pitchFamily="2" charset="0"/>
                  </a:rPr>
                  <a:t>LISA MCGUIGAN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55752131-0ECD-DDCE-C6BC-AE23F4D38D12}"/>
                </a:ext>
              </a:extLst>
            </p:cNvPr>
            <p:cNvGrpSpPr/>
            <p:nvPr/>
          </p:nvGrpSpPr>
          <p:grpSpPr>
            <a:xfrm>
              <a:off x="5849243" y="2266514"/>
              <a:ext cx="2339905" cy="3689614"/>
              <a:chOff x="4672669" y="1277635"/>
              <a:chExt cx="2339905" cy="3689614"/>
            </a:xfrm>
          </p:grpSpPr>
          <p:pic>
            <p:nvPicPr>
              <p:cNvPr id="48" name="Picture 47" descr="https://steampunk.au/competition/GD_Falksen.jpg">
                <a:extLst>
                  <a:ext uri="{FF2B5EF4-FFF2-40B4-BE49-F238E27FC236}">
                    <a16:creationId xmlns:a16="http://schemas.microsoft.com/office/drawing/2014/main" id="{674F0243-9F57-4785-349F-22290F66D0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0464" t="2251" r="12107" b="25831"/>
              <a:stretch>
                <a:fillRect/>
              </a:stretch>
            </p:blipFill>
            <p:spPr>
              <a:xfrm>
                <a:off x="4855197" y="1771949"/>
                <a:ext cx="1941684" cy="2585061"/>
              </a:xfrm>
              <a:prstGeom prst="flowChartConnector">
                <a:avLst/>
              </a:prstGeom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F1D8C647-CFA3-4EF5-A8D0-E73792C166F4}"/>
                  </a:ext>
                </a:extLst>
              </p:cNvPr>
              <p:cNvGrpSpPr/>
              <p:nvPr/>
            </p:nvGrpSpPr>
            <p:grpSpPr>
              <a:xfrm>
                <a:off x="4672669" y="1277635"/>
                <a:ext cx="2339905" cy="3689614"/>
                <a:chOff x="4672669" y="1277635"/>
                <a:chExt cx="2339905" cy="3689614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BDFEEB7B-07F1-1444-F31B-CB98407F518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72669" y="1277635"/>
                  <a:ext cx="2306740" cy="3467100"/>
                </a:xfrm>
                <a:prstGeom prst="rect">
                  <a:avLst/>
                </a:prstGeom>
              </p:spPr>
            </p:pic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EE9BFC69-7502-AA4C-9AFC-D3034A581E67}"/>
                    </a:ext>
                  </a:extLst>
                </p:cNvPr>
                <p:cNvSpPr txBox="1"/>
                <p:nvPr/>
              </p:nvSpPr>
              <p:spPr>
                <a:xfrm>
                  <a:off x="4772164" y="4567139"/>
                  <a:ext cx="224041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AU" sz="2000" dirty="0">
                      <a:latin typeface="Antonio" pitchFamily="2" charset="0"/>
                    </a:rPr>
                    <a:t>G.D. FALKSEN</a:t>
                  </a:r>
                </a:p>
              </p:txBody>
            </p: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C2F7335-1ED2-0F50-3B9F-2DC57D5C4F36}"/>
                </a:ext>
              </a:extLst>
            </p:cNvPr>
            <p:cNvGrpSpPr/>
            <p:nvPr/>
          </p:nvGrpSpPr>
          <p:grpSpPr>
            <a:xfrm>
              <a:off x="8255478" y="2346869"/>
              <a:ext cx="2306740" cy="3713855"/>
              <a:chOff x="6979409" y="1345275"/>
              <a:chExt cx="2306740" cy="3713855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A56788B2-0A29-F1B9-1A21-74A1A437F5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545"/>
              <a:stretch>
                <a:fillRect/>
              </a:stretch>
            </p:blipFill>
            <p:spPr>
              <a:xfrm>
                <a:off x="7200900" y="1792284"/>
                <a:ext cx="1941684" cy="2585061"/>
              </a:xfrm>
              <a:prstGeom prst="flowChartConnector">
                <a:avLst/>
              </a:prstGeom>
            </p:spPr>
          </p:pic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3003A210-B0EF-6DD2-F337-365C6575B956}"/>
                  </a:ext>
                </a:extLst>
              </p:cNvPr>
              <p:cNvGrpSpPr/>
              <p:nvPr/>
            </p:nvGrpSpPr>
            <p:grpSpPr>
              <a:xfrm>
                <a:off x="6979409" y="1345275"/>
                <a:ext cx="2306740" cy="3713855"/>
                <a:chOff x="6979409" y="1345275"/>
                <a:chExt cx="2306740" cy="3713855"/>
              </a:xfrm>
            </p:grpSpPr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id="{81EE7E37-0796-4D49-8CC9-D229098CB89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79409" y="1345275"/>
                  <a:ext cx="2306740" cy="3467100"/>
                </a:xfrm>
                <a:prstGeom prst="rect">
                  <a:avLst/>
                </a:prstGeom>
              </p:spPr>
            </p:pic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16ABE5A-3B7D-9C9D-F0D6-7B033256CE51}"/>
                    </a:ext>
                  </a:extLst>
                </p:cNvPr>
                <p:cNvSpPr txBox="1"/>
                <p:nvPr/>
              </p:nvSpPr>
              <p:spPr>
                <a:xfrm>
                  <a:off x="7020629" y="4659020"/>
                  <a:ext cx="224041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AU" sz="2000" dirty="0">
                      <a:latin typeface="Antonio" pitchFamily="2" charset="0"/>
                    </a:rPr>
                    <a:t>DR KATHRYN SPURLING</a:t>
                  </a:r>
                </a:p>
              </p:txBody>
            </p:sp>
          </p:grp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2809768-E96D-6D7F-C417-E46026ED52F4}"/>
              </a:ext>
            </a:extLst>
          </p:cNvPr>
          <p:cNvSpPr txBox="1"/>
          <p:nvPr/>
        </p:nvSpPr>
        <p:spPr>
          <a:xfrm>
            <a:off x="171738" y="5784112"/>
            <a:ext cx="12020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>
                <a:solidFill>
                  <a:srgbClr val="780920"/>
                </a:solidFill>
              </a:rPr>
              <a:t>STEAMPUNK ART COMPETITION</a:t>
            </a:r>
          </a:p>
        </p:txBody>
      </p:sp>
    </p:spTree>
    <p:extLst>
      <p:ext uri="{BB962C8B-B14F-4D97-AF65-F5344CB8AC3E}">
        <p14:creationId xmlns:p14="http://schemas.microsoft.com/office/powerpoint/2010/main" val="3152644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34E8F-7DF8-0C51-4D72-0DC1F626D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m.media-amazon.com/images/I/91YdrGsxm+L.jpg">
            <a:extLst>
              <a:ext uri="{FF2B5EF4-FFF2-40B4-BE49-F238E27FC236}">
                <a16:creationId xmlns:a16="http://schemas.microsoft.com/office/drawing/2014/main" id="{05ACE151-40AB-63F3-A904-7A21A9179D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30" t="8597" r="11915" b="4158"/>
          <a:stretch>
            <a:fillRect/>
          </a:stretch>
        </p:blipFill>
        <p:spPr>
          <a:xfrm rot="16200000">
            <a:off x="15277374" y="-1648461"/>
            <a:ext cx="6892110" cy="12191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70420CC-B989-A1E1-1761-24805C631731}"/>
              </a:ext>
            </a:extLst>
          </p:cNvPr>
          <p:cNvSpPr txBox="1"/>
          <p:nvPr/>
        </p:nvSpPr>
        <p:spPr>
          <a:xfrm>
            <a:off x="12627429" y="1077656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>
                <a:solidFill>
                  <a:srgbClr val="0D0A07"/>
                </a:solidFill>
                <a:latin typeface="Antonio" pitchFamily="2" charset="0"/>
              </a:rPr>
              <a:t>FOUR JUDGES.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5BC892-6847-EEEC-8EF8-07A9BA57CDE0}"/>
              </a:ext>
            </a:extLst>
          </p:cNvPr>
          <p:cNvSpPr txBox="1"/>
          <p:nvPr/>
        </p:nvSpPr>
        <p:spPr>
          <a:xfrm>
            <a:off x="12627426" y="2050088"/>
            <a:ext cx="121920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>
                <a:solidFill>
                  <a:srgbClr val="0D0A07"/>
                </a:solidFill>
                <a:latin typeface="Antonio" pitchFamily="2" charset="0"/>
              </a:rPr>
              <a:t>ONE AMAZING OPPORTUNITY.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DB47C12-2A5C-05E5-C1AC-BA7C406B573F}"/>
              </a:ext>
            </a:extLst>
          </p:cNvPr>
          <p:cNvGrpSpPr/>
          <p:nvPr/>
        </p:nvGrpSpPr>
        <p:grpSpPr>
          <a:xfrm>
            <a:off x="14058756" y="2950685"/>
            <a:ext cx="9329346" cy="3794210"/>
            <a:chOff x="1232872" y="2266514"/>
            <a:chExt cx="9329346" cy="3794210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DE6930F-21D6-B614-1CDE-E4BBFBA40F48}"/>
                </a:ext>
              </a:extLst>
            </p:cNvPr>
            <p:cNvGrpSpPr/>
            <p:nvPr/>
          </p:nvGrpSpPr>
          <p:grpSpPr>
            <a:xfrm>
              <a:off x="3441834" y="2319808"/>
              <a:ext cx="2306740" cy="3686910"/>
              <a:chOff x="2265260" y="1330929"/>
              <a:chExt cx="2306740" cy="3686910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6B333B79-15EF-319D-451A-35FCF43C02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723" r="9166"/>
              <a:stretch>
                <a:fillRect/>
              </a:stretch>
            </p:blipFill>
            <p:spPr>
              <a:xfrm>
                <a:off x="2512753" y="1716086"/>
                <a:ext cx="1941685" cy="2585059"/>
              </a:xfrm>
              <a:prstGeom prst="flowChartConnector">
                <a:avLst/>
              </a:prstGeom>
            </p:spPr>
          </p:pic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9EF9484-A359-A11D-F153-393436C31EDF}"/>
                  </a:ext>
                </a:extLst>
              </p:cNvPr>
              <p:cNvGrpSpPr/>
              <p:nvPr/>
            </p:nvGrpSpPr>
            <p:grpSpPr>
              <a:xfrm>
                <a:off x="2265260" y="1330929"/>
                <a:ext cx="2306740" cy="3686910"/>
                <a:chOff x="2265260" y="1330929"/>
                <a:chExt cx="2306740" cy="3686910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230DBAC0-4E9D-DF33-2D00-D4C35296EC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265260" y="1330929"/>
                  <a:ext cx="2306740" cy="3467100"/>
                </a:xfrm>
                <a:prstGeom prst="rect">
                  <a:avLst/>
                </a:prstGeom>
              </p:spPr>
            </p:pic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C480DAB9-C627-9A8D-1D1C-0D3B370E3CBE}"/>
                    </a:ext>
                  </a:extLst>
                </p:cNvPr>
                <p:cNvSpPr txBox="1"/>
                <p:nvPr/>
              </p:nvSpPr>
              <p:spPr>
                <a:xfrm>
                  <a:off x="2298425" y="4617729"/>
                  <a:ext cx="224041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AU" sz="2000" dirty="0">
                      <a:latin typeface="Antonio" pitchFamily="2" charset="0"/>
                    </a:rPr>
                    <a:t>PROFESSOR ELEMENTAL</a:t>
                  </a:r>
                </a:p>
              </p:txBody>
            </p:sp>
          </p:grp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7E4AB57-0197-A0AE-2C47-3FC0033BB05D}"/>
                </a:ext>
              </a:extLst>
            </p:cNvPr>
            <p:cNvGrpSpPr/>
            <p:nvPr/>
          </p:nvGrpSpPr>
          <p:grpSpPr>
            <a:xfrm>
              <a:off x="1232872" y="2346869"/>
              <a:ext cx="2323323" cy="3701140"/>
              <a:chOff x="56298" y="1357990"/>
              <a:chExt cx="2323323" cy="3701140"/>
            </a:xfrm>
          </p:grpSpPr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7ADF4C66-CBBA-DB22-867D-F065157865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412" t="10500" r="52346" b="52223"/>
              <a:stretch>
                <a:fillRect/>
              </a:stretch>
            </p:blipFill>
            <p:spPr>
              <a:xfrm>
                <a:off x="259488" y="1771951"/>
                <a:ext cx="1957094" cy="2585059"/>
              </a:xfrm>
              <a:prstGeom prst="flowChartConnector">
                <a:avLst/>
              </a:prstGeom>
            </p:spPr>
          </p:pic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4C899F63-7C75-681B-8CE3-DAB7BEFD15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298" y="1357990"/>
                <a:ext cx="2306740" cy="3467100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4F38E367-70E1-1353-D94B-E1BC22FF4EED}"/>
                  </a:ext>
                </a:extLst>
              </p:cNvPr>
              <p:cNvSpPr txBox="1"/>
              <p:nvPr/>
            </p:nvSpPr>
            <p:spPr>
              <a:xfrm>
                <a:off x="139211" y="4659020"/>
                <a:ext cx="224041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AU" sz="2000" dirty="0">
                    <a:latin typeface="Antonio" pitchFamily="2" charset="0"/>
                  </a:rPr>
                  <a:t>LISA MCGUIGAN</a:t>
                </a: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B6EA83B0-89EF-22B8-88C6-E8EC3EB0D905}"/>
                </a:ext>
              </a:extLst>
            </p:cNvPr>
            <p:cNvGrpSpPr/>
            <p:nvPr/>
          </p:nvGrpSpPr>
          <p:grpSpPr>
            <a:xfrm>
              <a:off x="5849243" y="2266514"/>
              <a:ext cx="2339905" cy="3689614"/>
              <a:chOff x="4672669" y="1277635"/>
              <a:chExt cx="2339905" cy="3689614"/>
            </a:xfrm>
          </p:grpSpPr>
          <p:pic>
            <p:nvPicPr>
              <p:cNvPr id="48" name="Picture 47" descr="https://steampunk.au/competition/GD_Falksen.jpg">
                <a:extLst>
                  <a:ext uri="{FF2B5EF4-FFF2-40B4-BE49-F238E27FC236}">
                    <a16:creationId xmlns:a16="http://schemas.microsoft.com/office/drawing/2014/main" id="{899C3D33-27B0-E522-1A19-F42582A0B0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20464" t="2251" r="12107" b="25831"/>
              <a:stretch>
                <a:fillRect/>
              </a:stretch>
            </p:blipFill>
            <p:spPr>
              <a:xfrm>
                <a:off x="4855197" y="1771949"/>
                <a:ext cx="1941684" cy="2585061"/>
              </a:xfrm>
              <a:prstGeom prst="flowChartConnector">
                <a:avLst/>
              </a:prstGeom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8E1AF199-652E-C5D1-9928-862A08CAFFF0}"/>
                  </a:ext>
                </a:extLst>
              </p:cNvPr>
              <p:cNvGrpSpPr/>
              <p:nvPr/>
            </p:nvGrpSpPr>
            <p:grpSpPr>
              <a:xfrm>
                <a:off x="4672669" y="1277635"/>
                <a:ext cx="2339905" cy="3689614"/>
                <a:chOff x="4672669" y="1277635"/>
                <a:chExt cx="2339905" cy="3689614"/>
              </a:xfrm>
            </p:grpSpPr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EBA0227C-9A25-5C34-A629-93F4E2505A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4672669" y="1277635"/>
                  <a:ext cx="2306740" cy="3467100"/>
                </a:xfrm>
                <a:prstGeom prst="rect">
                  <a:avLst/>
                </a:prstGeom>
              </p:spPr>
            </p:pic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08A61EF-0973-03D1-70A4-91F6094E08C7}"/>
                    </a:ext>
                  </a:extLst>
                </p:cNvPr>
                <p:cNvSpPr txBox="1"/>
                <p:nvPr/>
              </p:nvSpPr>
              <p:spPr>
                <a:xfrm>
                  <a:off x="4772164" y="4567139"/>
                  <a:ext cx="224041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AU" sz="2000" dirty="0">
                      <a:latin typeface="Antonio" pitchFamily="2" charset="0"/>
                    </a:rPr>
                    <a:t>G.D. FALKSEN</a:t>
                  </a:r>
                </a:p>
              </p:txBody>
            </p:sp>
          </p:grp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589AF0A-3937-DFC7-844E-BE40C4C5A71D}"/>
                </a:ext>
              </a:extLst>
            </p:cNvPr>
            <p:cNvGrpSpPr/>
            <p:nvPr/>
          </p:nvGrpSpPr>
          <p:grpSpPr>
            <a:xfrm>
              <a:off x="8255478" y="2346869"/>
              <a:ext cx="2306740" cy="3713855"/>
              <a:chOff x="6979409" y="1345275"/>
              <a:chExt cx="2306740" cy="3713855"/>
            </a:xfrm>
          </p:grpSpPr>
          <p:pic>
            <p:nvPicPr>
              <p:cNvPr id="53" name="Picture 52">
                <a:extLst>
                  <a:ext uri="{FF2B5EF4-FFF2-40B4-BE49-F238E27FC236}">
                    <a16:creationId xmlns:a16="http://schemas.microsoft.com/office/drawing/2014/main" id="{BF90C48A-8378-CE34-5790-B556C8DBBB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7545"/>
              <a:stretch>
                <a:fillRect/>
              </a:stretch>
            </p:blipFill>
            <p:spPr>
              <a:xfrm>
                <a:off x="7200900" y="1792284"/>
                <a:ext cx="1941684" cy="2585061"/>
              </a:xfrm>
              <a:prstGeom prst="flowChartConnector">
                <a:avLst/>
              </a:prstGeom>
            </p:spPr>
          </p:pic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DAFB921-F4D2-4B63-1BFD-8A58F035BF17}"/>
                  </a:ext>
                </a:extLst>
              </p:cNvPr>
              <p:cNvGrpSpPr/>
              <p:nvPr/>
            </p:nvGrpSpPr>
            <p:grpSpPr>
              <a:xfrm>
                <a:off x="6979409" y="1345275"/>
                <a:ext cx="2306740" cy="3713855"/>
                <a:chOff x="6979409" y="1345275"/>
                <a:chExt cx="2306740" cy="3713855"/>
              </a:xfrm>
            </p:grpSpPr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id="{5040E986-42DA-BFEA-070E-DCBCE8365DB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979409" y="1345275"/>
                  <a:ext cx="2306740" cy="3467100"/>
                </a:xfrm>
                <a:prstGeom prst="rect">
                  <a:avLst/>
                </a:prstGeom>
              </p:spPr>
            </p:pic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C5CE64E-B0BD-F5D1-BB58-E1B72C1B699A}"/>
                    </a:ext>
                  </a:extLst>
                </p:cNvPr>
                <p:cNvSpPr txBox="1"/>
                <p:nvPr/>
              </p:nvSpPr>
              <p:spPr>
                <a:xfrm>
                  <a:off x="7020629" y="4659020"/>
                  <a:ext cx="2240410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AU" sz="2000" dirty="0">
                      <a:latin typeface="Antonio" pitchFamily="2" charset="0"/>
                    </a:rPr>
                    <a:t>DR KATHRYN SPURLING</a:t>
                  </a:r>
                </a:p>
              </p:txBody>
            </p:sp>
          </p:grp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DDF37832-52B0-FD5B-1071-DAF86AC578D0}"/>
              </a:ext>
            </a:extLst>
          </p:cNvPr>
          <p:cNvSpPr txBox="1"/>
          <p:nvPr/>
        </p:nvSpPr>
        <p:spPr>
          <a:xfrm>
            <a:off x="12799167" y="6785598"/>
            <a:ext cx="120202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6000" dirty="0">
                <a:solidFill>
                  <a:srgbClr val="780920"/>
                </a:solidFill>
              </a:rPr>
              <a:t>STEAMPUNK ART COMPETITION</a:t>
            </a:r>
          </a:p>
        </p:txBody>
      </p:sp>
      <p:pic>
        <p:nvPicPr>
          <p:cNvPr id="3" name="Picture 2" descr="https://i.etsystatic.com/19232050/r/il/45fb04/3139808659/il_fullxfull.3139808659_b74g.jpg">
            <a:extLst>
              <a:ext uri="{FF2B5EF4-FFF2-40B4-BE49-F238E27FC236}">
                <a16:creationId xmlns:a16="http://schemas.microsoft.com/office/drawing/2014/main" id="{FE48AE85-6F8B-9507-01DB-C00449218E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2666999" y="-2667001"/>
            <a:ext cx="6858002" cy="1219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1EC6EA-B149-4DCE-13D9-E1211FC5463C}"/>
              </a:ext>
            </a:extLst>
          </p:cNvPr>
          <p:cNvSpPr txBox="1"/>
          <p:nvPr/>
        </p:nvSpPr>
        <p:spPr>
          <a:xfrm>
            <a:off x="2344331" y="1503176"/>
            <a:ext cx="73325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7200" dirty="0">
                <a:latin typeface="Elegant Bloom" pitchFamily="50" charset="0"/>
              </a:rPr>
              <a:t>Know an artist who should enter?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41DDC31-5EC0-5A73-70F4-325A2B5084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9710" y="3811500"/>
            <a:ext cx="5910606" cy="21755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5C1A93-D404-CB70-066C-CE2A62FF7C0E}"/>
              </a:ext>
            </a:extLst>
          </p:cNvPr>
          <p:cNvSpPr txBox="1"/>
          <p:nvPr/>
        </p:nvSpPr>
        <p:spPr>
          <a:xfrm>
            <a:off x="3649745" y="4359468"/>
            <a:ext cx="42780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7200" dirty="0">
                <a:solidFill>
                  <a:srgbClr val="CBCAD0"/>
                </a:solidFill>
                <a:latin typeface="Elegant Bloom" pitchFamily="50" charset="0"/>
              </a:rPr>
              <a:t>TAG THEM!!!</a:t>
            </a:r>
          </a:p>
        </p:txBody>
      </p:sp>
    </p:spTree>
    <p:extLst>
      <p:ext uri="{BB962C8B-B14F-4D97-AF65-F5344CB8AC3E}">
        <p14:creationId xmlns:p14="http://schemas.microsoft.com/office/powerpoint/2010/main" val="71005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6428D9-59E5-C2CD-32F8-775B96D2B448}"/>
              </a:ext>
            </a:extLst>
          </p:cNvPr>
          <p:cNvSpPr/>
          <p:nvPr/>
        </p:nvSpPr>
        <p:spPr>
          <a:xfrm>
            <a:off x="609600" y="3529584"/>
            <a:ext cx="10972800" cy="1289304"/>
          </a:xfrm>
          <a:prstGeom prst="rect">
            <a:avLst/>
          </a:prstGeom>
          <a:solidFill>
            <a:srgbClr val="0006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16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CEE44D-ECCD-997C-F640-3600A535F91E}"/>
              </a:ext>
            </a:extLst>
          </p:cNvPr>
          <p:cNvSpPr/>
          <p:nvPr/>
        </p:nvSpPr>
        <p:spPr>
          <a:xfrm>
            <a:off x="2417064" y="-1777194"/>
            <a:ext cx="9537192" cy="539496"/>
          </a:xfrm>
          <a:prstGeom prst="rect">
            <a:avLst/>
          </a:prstGeom>
          <a:solidFill>
            <a:srgbClr val="070B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16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A2CEDC-4271-16C0-1FA8-4BC3AF6FCC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4" y="1779508"/>
            <a:ext cx="5248656" cy="27543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71CBFE4-7A49-26CF-D5CE-774A20DFBD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8850" y="826452"/>
            <a:ext cx="2385806" cy="2794573"/>
          </a:xfrm>
          <a:prstGeom prst="rect">
            <a:avLst/>
          </a:prstGeom>
        </p:spPr>
      </p:pic>
      <p:pic>
        <p:nvPicPr>
          <p:cNvPr id="12" name="Picture 11" descr="https://steampunk.in/wp-content/uploads/2022/03/34596928_1800594900249221_6177875087346106368_n.jpg">
            <a:extLst>
              <a:ext uri="{FF2B5EF4-FFF2-40B4-BE49-F238E27FC236}">
                <a16:creationId xmlns:a16="http://schemas.microsoft.com/office/drawing/2014/main" id="{17D6760F-F7EB-6E54-6F42-35CD5890A0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7065"/>
          <a:stretch>
            <a:fillRect/>
          </a:stretch>
        </p:blipFill>
        <p:spPr>
          <a:xfrm>
            <a:off x="-6798829" y="-1727993"/>
            <a:ext cx="7722036" cy="4973249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3" name="Picture 12" descr="https://steampunk.in/wp-content/uploads/2024/04/435949826_952731263193512_8512264315455988840_n.jpg">
            <a:extLst>
              <a:ext uri="{FF2B5EF4-FFF2-40B4-BE49-F238E27FC236}">
                <a16:creationId xmlns:a16="http://schemas.microsoft.com/office/drawing/2014/main" id="{14882B9A-CB15-50DC-8C46-18B14F8E6B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29744" y="3529584"/>
            <a:ext cx="7722037" cy="5146768"/>
          </a:xfrm>
          <a:prstGeom prst="rect">
            <a:avLst/>
          </a:prstGeom>
        </p:spPr>
      </p:pic>
      <p:pic>
        <p:nvPicPr>
          <p:cNvPr id="14" name="Picture 13" descr="https://steampunk.in/wp-content/uploads/2024/04/435885877_952730573193581_4306228659983100081_n.jpg">
            <a:extLst>
              <a:ext uri="{FF2B5EF4-FFF2-40B4-BE49-F238E27FC236}">
                <a16:creationId xmlns:a16="http://schemas.microsoft.com/office/drawing/2014/main" id="{C64031E4-01A2-A9AC-DCFB-4F4680953F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254133" y="3918419"/>
            <a:ext cx="10010954" cy="6596743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D8B493B-340D-8A6C-49BA-649A0602A0D2}"/>
              </a:ext>
            </a:extLst>
          </p:cNvPr>
          <p:cNvSpPr txBox="1"/>
          <p:nvPr/>
        </p:nvSpPr>
        <p:spPr>
          <a:xfrm>
            <a:off x="366421" y="7200997"/>
            <a:ext cx="14595564" cy="27515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AU" sz="2160" b="1" dirty="0"/>
              <a:t>EVENTS</a:t>
            </a:r>
            <a:br>
              <a:rPr lang="en-AU" sz="2160" dirty="0"/>
            </a:br>
            <a:r>
              <a:rPr lang="en-AU" sz="2160" dirty="0"/>
              <a:t>Across Australia</a:t>
            </a:r>
          </a:p>
          <a:p>
            <a:pPr>
              <a:buNone/>
            </a:pPr>
            <a:r>
              <a:rPr lang="en-AU" sz="2160" b="1" dirty="0"/>
              <a:t>MAKERS &amp; TRADERS</a:t>
            </a:r>
            <a:br>
              <a:rPr lang="en-AU" sz="2160" dirty="0"/>
            </a:br>
            <a:r>
              <a:rPr lang="en-AU" sz="2160" dirty="0"/>
              <a:t>Support local creativity</a:t>
            </a:r>
          </a:p>
          <a:p>
            <a:pPr>
              <a:buNone/>
            </a:pPr>
            <a:r>
              <a:rPr lang="en-AU" sz="2160" b="1" dirty="0"/>
              <a:t>CLUBS &amp; COMMUNITIES</a:t>
            </a:r>
            <a:br>
              <a:rPr lang="en-AU" sz="2160" dirty="0"/>
            </a:br>
            <a:r>
              <a:rPr lang="en-AU" sz="2160" dirty="0"/>
              <a:t>Find your people</a:t>
            </a:r>
          </a:p>
          <a:p>
            <a:pPr>
              <a:buNone/>
            </a:pPr>
            <a:r>
              <a:rPr lang="en-AU" sz="2160" b="1" dirty="0"/>
              <a:t>ARTICLES &amp; STORIES</a:t>
            </a:r>
            <a:br>
              <a:rPr lang="en-AU" sz="2160" dirty="0"/>
            </a:br>
            <a:r>
              <a:rPr lang="en-AU" sz="2160" dirty="0"/>
              <a:t>News, features &amp; inspiration</a:t>
            </a:r>
          </a:p>
        </p:txBody>
      </p:sp>
    </p:spTree>
    <p:extLst>
      <p:ext uri="{BB962C8B-B14F-4D97-AF65-F5344CB8AC3E}">
        <p14:creationId xmlns:p14="http://schemas.microsoft.com/office/powerpoint/2010/main" val="1243051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100</Words>
  <Application>Microsoft Office PowerPoint</Application>
  <PresentationFormat>Widescreen</PresentationFormat>
  <Paragraphs>29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Aldhabi</vt:lpstr>
      <vt:lpstr>Amasis MT Pro Black</vt:lpstr>
      <vt:lpstr>Anton</vt:lpstr>
      <vt:lpstr>Antonio</vt:lpstr>
      <vt:lpstr>Aptos</vt:lpstr>
      <vt:lpstr>Aptos Display</vt:lpstr>
      <vt:lpstr>Arial</vt:lpstr>
      <vt:lpstr>Bahnschrift SemiLight Condensed</vt:lpstr>
      <vt:lpstr>Elegant Bloom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 Connell</dc:creator>
  <cp:lastModifiedBy>Evan Connell</cp:lastModifiedBy>
  <cp:revision>10</cp:revision>
  <dcterms:created xsi:type="dcterms:W3CDTF">2026-08-18T14:18:55Z</dcterms:created>
  <dcterms:modified xsi:type="dcterms:W3CDTF">2026-09-03T03:45:49Z</dcterms:modified>
</cp:coreProperties>
</file>