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2"/>
  </p:notesMasterIdLst>
  <p:sldIdLst>
    <p:sldId id="260" r:id="rId2"/>
    <p:sldId id="266" r:id="rId3"/>
    <p:sldId id="264" r:id="rId4"/>
    <p:sldId id="265" r:id="rId5"/>
    <p:sldId id="263" r:id="rId6"/>
    <p:sldId id="262" r:id="rId7"/>
    <p:sldId id="261" r:id="rId8"/>
    <p:sldId id="258" r:id="rId9"/>
    <p:sldId id="256" r:id="rId10"/>
    <p:sldId id="257" r:id="rId11"/>
  </p:sldIdLst>
  <p:sldSz cx="9144000" cy="5715000" type="screen16x10"/>
  <p:notesSz cx="6858000" cy="9144000"/>
  <p:embeddedFontLst>
    <p:embeddedFont>
      <p:font typeface="Abadi" panose="020B0604020104020204" pitchFamily="34" charset="0"/>
      <p:regular r:id="rId13"/>
    </p:embeddedFont>
    <p:embeddedFont>
      <p:font typeface="Anton" pitchFamily="2" charset="0"/>
      <p:regular r:id="rId14"/>
    </p:embeddedFont>
    <p:embeddedFont>
      <p:font typeface="Antonio" pitchFamily="2" charset="0"/>
      <p:regular r:id="rId15"/>
      <p:bold r:id="rId16"/>
    </p:embeddedFont>
    <p:embeddedFont>
      <p:font typeface="Antonio Light" pitchFamily="2" charset="0"/>
      <p:regular r:id="rId17"/>
    </p:embeddedFont>
    <p:embeddedFont>
      <p:font typeface="Antonio SemiBold" pitchFamily="2" charset="0"/>
      <p:bold r:id="rId18"/>
    </p:embeddedFont>
    <p:embeddedFont>
      <p:font typeface="BEMICY trial" pitchFamily="50" charset="0"/>
      <p:regular r:id="rId19"/>
    </p:embeddedFont>
    <p:embeddedFont>
      <p:font typeface="Cinzel Black" pitchFamily="2" charset="0"/>
      <p:bold r:id="rId2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60B"/>
    <a:srgbClr val="020202"/>
    <a:srgbClr val="552B5D"/>
    <a:srgbClr val="EDCE98"/>
    <a:srgbClr val="C3AD7F"/>
    <a:srgbClr val="CC9944"/>
    <a:srgbClr val="B9873E"/>
    <a:srgbClr val="000000"/>
    <a:srgbClr val="0A0F14"/>
    <a:srgbClr val="E8E6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662" y="11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2E151-91EC-42AB-839D-911404D7B1CB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7BB8A9-6D02-4D10-8760-C4B39597D23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8754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E0A77-C929-2431-C643-4A1A48F5D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8A71C6-32CD-6ABA-A975-AA4AABB15B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567486-719F-C8DD-5939-559D7F229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D174F-C171-5FD3-D854-F3A61BC49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51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E981B2-B5BC-FFB0-1CA4-FB52FE79E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04BF66-4E0C-FEB7-178C-41E0B5E48A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452CE3-C9B7-8783-7F74-DD3C83AA25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093084-E528-F324-DF78-C27A1B1111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0159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E4FE-FC3A-EFA0-44EF-B93E2805A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927F47-1799-3C4A-3FE6-EF172FD8BF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E64E29-ADE7-F49E-6C40-E0E71A9F7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75A7F1-A665-9C16-01A8-6E4CEED12A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26591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D2B01-2BF2-5C2D-9A99-18F632AF7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296A95-63E0-EA6F-23DD-258B61E7E9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EB590A-817A-3720-DD50-C3E163955E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38B128-D4F3-D0F4-73B0-225124254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64721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B91AA-DE62-8DEF-69D6-6FCC13FB8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B0D3D6-0E50-842F-EB4E-1CAEFFCBA8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6D91C9-37E9-4C48-6E80-6448BFE707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F8A071-D48B-8ADE-12D4-0D039803B8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642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6C48E-6312-6832-3164-F68025409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289226-10E8-8CF4-B229-594B8D138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FEFD17-3018-4957-E0C1-A5AC7F5D0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76828-CEAA-1BBC-4167-9AB03ECA7A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19575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288BD5-003F-786B-7E63-D68A2E80C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8DBA48-770C-4754-B02B-E9D27AD9BE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342ADF-0235-2682-6CF6-7E36422C35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13875-FD74-F861-0A54-DBC322EAE6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1006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7BB8A9-6D02-4D10-8760-C4B39597D237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84925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802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0111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17679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57921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39132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546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7911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9458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3111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93309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624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857F2B-EE4B-4B35-83EB-EB47D1C87F73}" type="datetimeFigureOut">
              <a:rPr lang="en-AU" smtClean="0"/>
              <a:t>30/08/2026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28BCCF-0832-4E81-953F-A2A340C5B54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0876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0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11" Type="http://schemas.openxmlformats.org/officeDocument/2006/relationships/image" Target="../media/image11.PNG"/><Relationship Id="rId5" Type="http://schemas.openxmlformats.org/officeDocument/2006/relationships/image" Target="../media/image27.jpeg"/><Relationship Id="rId10" Type="http://schemas.openxmlformats.org/officeDocument/2006/relationships/image" Target="../media/image28.jpeg"/><Relationship Id="rId4" Type="http://schemas.openxmlformats.org/officeDocument/2006/relationships/image" Target="../media/image26.jpeg"/><Relationship Id="rId9" Type="http://schemas.openxmlformats.org/officeDocument/2006/relationships/image" Target="../media/image36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2.jp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12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20.jpeg"/><Relationship Id="rId5" Type="http://schemas.openxmlformats.org/officeDocument/2006/relationships/image" Target="../media/image6.png"/><Relationship Id="rId1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6.png"/><Relationship Id="rId14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1.jp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4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6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8.jpeg"/><Relationship Id="rId10" Type="http://schemas.openxmlformats.org/officeDocument/2006/relationships/image" Target="../media/image30.png"/><Relationship Id="rId4" Type="http://schemas.openxmlformats.org/officeDocument/2006/relationships/image" Target="../media/image27.jpe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6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8.jpeg"/><Relationship Id="rId10" Type="http://schemas.openxmlformats.org/officeDocument/2006/relationships/image" Target="../media/image30.png"/><Relationship Id="rId4" Type="http://schemas.openxmlformats.org/officeDocument/2006/relationships/image" Target="../media/image27.jpe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7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193778-D783-B509-ABE2-0514C0DD7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0D7B2036-E3C1-32BF-0371-CE7F847701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808735" y="-1150280"/>
            <a:ext cx="4028847" cy="29261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F4A79D7-9777-9F23-ED68-9C9A9A429B2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020202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225016" y="5365208"/>
            <a:ext cx="2225016" cy="100995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F626EEE-33EA-49B2-83E3-EA32E18078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5819" y="-1701423"/>
            <a:ext cx="3971613" cy="51619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D5D0D12F-7F43-07A1-22A5-3FF8DDACC05B}"/>
              </a:ext>
            </a:extLst>
          </p:cNvPr>
          <p:cNvSpPr txBox="1"/>
          <p:nvPr/>
        </p:nvSpPr>
        <p:spPr>
          <a:xfrm>
            <a:off x="-4530130" y="2737832"/>
            <a:ext cx="14558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100" dirty="0">
                <a:solidFill>
                  <a:schemeClr val="bg1"/>
                </a:solidFill>
              </a:rPr>
              <a:t>FROM EVERYWHERE</a:t>
            </a:r>
            <a:br>
              <a:rPr lang="en-AU" sz="1100" dirty="0">
                <a:solidFill>
                  <a:schemeClr val="bg1"/>
                </a:solidFill>
              </a:rPr>
            </a:br>
            <a:r>
              <a:rPr lang="en-AU" sz="1100" dirty="0">
                <a:solidFill>
                  <a:schemeClr val="bg1"/>
                </a:solidFill>
              </a:rPr>
              <a:t>FOR EVERYWHERE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315AC43-110B-0846-01D2-2010C6A27D72}"/>
              </a:ext>
            </a:extLst>
          </p:cNvPr>
          <p:cNvSpPr txBox="1"/>
          <p:nvPr/>
        </p:nvSpPr>
        <p:spPr>
          <a:xfrm>
            <a:off x="-5676295" y="1808554"/>
            <a:ext cx="32026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OPEN TO ARTISTS</a:t>
            </a:r>
            <a:br>
              <a:rPr lang="en-AU" sz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</a:br>
            <a:r>
              <a:rPr lang="en-AU" sz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WORLDWIDE</a:t>
            </a:r>
            <a:br>
              <a:rPr lang="en-AU" sz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</a:br>
            <a:endParaRPr lang="en-AU" sz="100" dirty="0"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Cinzel Black" pitchFamily="2" charset="0"/>
            </a:endParaRPr>
          </a:p>
          <a:p>
            <a:pPr algn="ctr"/>
            <a:r>
              <a:rPr lang="en-AU" sz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All ART FORMS</a:t>
            </a:r>
            <a:br>
              <a:rPr lang="en-AU" sz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</a:br>
            <a:r>
              <a:rPr lang="en-AU" sz="800" dirty="0">
                <a:blipFill dpi="0" rotWithShape="1"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WELCOME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C39E819-1687-9585-5929-A9A1931F5420}"/>
              </a:ext>
            </a:extLst>
          </p:cNvPr>
          <p:cNvGrpSpPr/>
          <p:nvPr/>
        </p:nvGrpSpPr>
        <p:grpSpPr>
          <a:xfrm>
            <a:off x="-4672551" y="3632742"/>
            <a:ext cx="2061065" cy="526101"/>
            <a:chOff x="331164" y="3999902"/>
            <a:chExt cx="2061065" cy="52610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7139427-858D-9C9D-9892-E8D37C7C3F3D}"/>
                </a:ext>
              </a:extLst>
            </p:cNvPr>
            <p:cNvSpPr txBox="1"/>
            <p:nvPr/>
          </p:nvSpPr>
          <p:spPr>
            <a:xfrm>
              <a:off x="331164" y="3999902"/>
              <a:ext cx="1551147" cy="230832"/>
            </a:xfrm>
            <a:prstGeom prst="rect">
              <a:avLst/>
            </a:prstGeom>
            <a:solidFill>
              <a:srgbClr val="0A0F1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 dirty="0">
                  <a:solidFill>
                    <a:srgbClr val="CE9733"/>
                  </a:solidFill>
                  <a:latin typeface="Abadi" panose="020B0604020104020204" pitchFamily="34" charset="0"/>
                </a:rPr>
                <a:t>JUDGES' GRAND PRIZE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6E5C283-5BBC-FFE0-A78D-DC6DC2ECFB0F}"/>
                </a:ext>
              </a:extLst>
            </p:cNvPr>
            <p:cNvSpPr txBox="1"/>
            <p:nvPr/>
          </p:nvSpPr>
          <p:spPr>
            <a:xfrm>
              <a:off x="674613" y="4187449"/>
              <a:ext cx="17176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spc="-150" dirty="0">
                  <a:solidFill>
                    <a:srgbClr val="714412"/>
                  </a:solidFill>
                  <a:latin typeface="Cinzel Black" pitchFamily="2" charset="0"/>
                </a:rPr>
                <a:t>AUD </a:t>
              </a:r>
              <a:r>
                <a:rPr lang="en-AU" sz="1600" spc="-150" dirty="0">
                  <a:solidFill>
                    <a:srgbClr val="714412"/>
                  </a:solidFill>
                  <a:latin typeface="Cinzel Black" pitchFamily="2" charset="0"/>
                </a:rPr>
                <a:t>$1,500 </a:t>
              </a:r>
              <a:r>
                <a:rPr lang="en-AU" sz="1050" dirty="0">
                  <a:solidFill>
                    <a:srgbClr val="714412"/>
                  </a:solidFill>
                  <a:latin typeface="Abadi" panose="020B0604020104020204" pitchFamily="34" charset="0"/>
                </a:rPr>
                <a:t>CASH</a:t>
              </a:r>
              <a:endParaRPr lang="en-AU" sz="1400" dirty="0">
                <a:solidFill>
                  <a:srgbClr val="714412"/>
                </a:solidFill>
                <a:latin typeface="Abadi" panose="020B0604020104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E148C38-C8C0-98E0-0D35-674B211E09D2}"/>
              </a:ext>
            </a:extLst>
          </p:cNvPr>
          <p:cNvGrpSpPr/>
          <p:nvPr/>
        </p:nvGrpSpPr>
        <p:grpSpPr>
          <a:xfrm>
            <a:off x="-2611486" y="3632742"/>
            <a:ext cx="2061065" cy="526101"/>
            <a:chOff x="331164" y="3999902"/>
            <a:chExt cx="2061065" cy="5261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BE6B80-5166-8BF3-2B54-53E13F7AA60D}"/>
                </a:ext>
              </a:extLst>
            </p:cNvPr>
            <p:cNvSpPr txBox="1"/>
            <p:nvPr/>
          </p:nvSpPr>
          <p:spPr>
            <a:xfrm>
              <a:off x="331164" y="3999902"/>
              <a:ext cx="1551147" cy="230832"/>
            </a:xfrm>
            <a:prstGeom prst="rect">
              <a:avLst/>
            </a:prstGeom>
            <a:solidFill>
              <a:srgbClr val="0A0F1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 dirty="0">
                  <a:solidFill>
                    <a:srgbClr val="CE9733"/>
                  </a:solidFill>
                  <a:latin typeface="Abadi" panose="020B0604020104020204" pitchFamily="34" charset="0"/>
                </a:rPr>
                <a:t>PEOPLE’S CHOICE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CA38AD-B7AD-D315-14A9-9E80527547A9}"/>
                </a:ext>
              </a:extLst>
            </p:cNvPr>
            <p:cNvSpPr txBox="1"/>
            <p:nvPr/>
          </p:nvSpPr>
          <p:spPr>
            <a:xfrm>
              <a:off x="674613" y="4187449"/>
              <a:ext cx="17176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spc="-150" dirty="0">
                  <a:solidFill>
                    <a:srgbClr val="714412"/>
                  </a:solidFill>
                  <a:latin typeface="Cinzel Black" pitchFamily="2" charset="0"/>
                </a:rPr>
                <a:t>AUD </a:t>
              </a:r>
              <a:r>
                <a:rPr lang="en-AU" sz="1600" spc="-150" dirty="0">
                  <a:solidFill>
                    <a:srgbClr val="714412"/>
                  </a:solidFill>
                  <a:latin typeface="Cinzel Black" pitchFamily="2" charset="0"/>
                </a:rPr>
                <a:t>$500 </a:t>
              </a:r>
              <a:r>
                <a:rPr lang="en-AU" sz="1050" dirty="0">
                  <a:solidFill>
                    <a:srgbClr val="714412"/>
                  </a:solidFill>
                  <a:latin typeface="Abadi" panose="020B0604020104020204" pitchFamily="34" charset="0"/>
                </a:rPr>
                <a:t>CASH</a:t>
              </a:r>
              <a:endParaRPr lang="en-AU" sz="1400" dirty="0">
                <a:solidFill>
                  <a:srgbClr val="714412"/>
                </a:solidFill>
                <a:latin typeface="Abadi" panose="020B0604020104020204" pitchFamily="34" charset="0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DC95E4DC-1969-328E-C8B1-88DE75C572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508" y="-4114"/>
            <a:ext cx="9147508" cy="31728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15C90F7-E8F9-390B-36C7-FD42EA4E2F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7693" y="55485"/>
            <a:ext cx="2901950" cy="193463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9EF45E7-6267-4B2D-4AA7-13BAF9B616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783731">
            <a:off x="1263334" y="-43599"/>
            <a:ext cx="2546245" cy="2365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E82874-8F83-D3FA-E441-AF4A409F86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7" y="803199"/>
            <a:ext cx="2901950" cy="193463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6E86282A-24B7-AB11-E713-C970D4CB2248}"/>
              </a:ext>
            </a:extLst>
          </p:cNvPr>
          <p:cNvGrpSpPr/>
          <p:nvPr/>
        </p:nvGrpSpPr>
        <p:grpSpPr>
          <a:xfrm rot="21114871">
            <a:off x="-77432" y="82031"/>
            <a:ext cx="6051483" cy="2204338"/>
            <a:chOff x="1652141" y="354905"/>
            <a:chExt cx="6051483" cy="220433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FC68E7E-5C5D-00B7-9BDB-318F3F17EF90}"/>
                </a:ext>
              </a:extLst>
            </p:cNvPr>
            <p:cNvSpPr txBox="1"/>
            <p:nvPr/>
          </p:nvSpPr>
          <p:spPr>
            <a:xfrm rot="21003161">
              <a:off x="1652141" y="989583"/>
              <a:ext cx="605148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AU" sz="9600" spc="-300" dirty="0">
                  <a:solidFill>
                    <a:srgbClr val="EDCE98"/>
                  </a:solidFill>
                  <a:latin typeface="BEMICY trial" pitchFamily="50" charset="0"/>
                </a:rPr>
                <a:t>c</a:t>
              </a:r>
              <a:r>
                <a:rPr lang="en-AU" sz="8000" spc="-300" dirty="0">
                  <a:solidFill>
                    <a:srgbClr val="EDCE98"/>
                  </a:solidFill>
                  <a:latin typeface="BEMICY trial" pitchFamily="50" charset="0"/>
                </a:rPr>
                <a:t>ompetition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C5CB88-F418-7DE1-E29B-985F3C1D14E3}"/>
                </a:ext>
              </a:extLst>
            </p:cNvPr>
            <p:cNvSpPr txBox="1"/>
            <p:nvPr/>
          </p:nvSpPr>
          <p:spPr>
            <a:xfrm>
              <a:off x="3680523" y="354905"/>
              <a:ext cx="1670202" cy="1200329"/>
            </a:xfrm>
            <a:prstGeom prst="rect">
              <a:avLst/>
            </a:prstGeom>
            <a:noFill/>
          </p:spPr>
          <p:txBody>
            <a:bodyPr wrap="square">
              <a:prstTxWarp prst="textPlain">
                <a:avLst/>
              </a:prstTxWarp>
              <a:spAutoFit/>
            </a:bodyPr>
            <a:lstStyle/>
            <a:p>
              <a:pPr algn="ctr">
                <a:buNone/>
              </a:pPr>
              <a:r>
                <a:rPr lang="en-AU" sz="7200" i="1" dirty="0">
                  <a:solidFill>
                    <a:srgbClr val="EDCE98"/>
                  </a:solidFill>
                  <a:latin typeface="BEMICY trial" pitchFamily="50" charset="0"/>
                </a:rPr>
                <a:t>A</a:t>
              </a:r>
              <a:r>
                <a:rPr lang="en-AU" sz="6000" i="1" dirty="0">
                  <a:solidFill>
                    <a:srgbClr val="EDCE98"/>
                  </a:solidFill>
                  <a:latin typeface="BEMICY trial" pitchFamily="50" charset="0"/>
                </a:rPr>
                <a:t>rt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65C3CEB-D0C0-D0DF-DFC4-865B1A9AFB8F}"/>
                </a:ext>
              </a:extLst>
            </p:cNvPr>
            <p:cNvSpPr txBox="1"/>
            <p:nvPr/>
          </p:nvSpPr>
          <p:spPr>
            <a:xfrm rot="21003161">
              <a:off x="1707207" y="927682"/>
              <a:ext cx="594135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AU" sz="9600" spc="-300" dirty="0">
                  <a:solidFill>
                    <a:srgbClr val="E8E6E2"/>
                  </a:solidFill>
                  <a:latin typeface="BEMICY trial" pitchFamily="50" charset="0"/>
                </a:rPr>
                <a:t>c</a:t>
              </a:r>
              <a:r>
                <a:rPr lang="en-AU" sz="8000" spc="-300" dirty="0">
                  <a:solidFill>
                    <a:srgbClr val="E8E6E2"/>
                  </a:solidFill>
                  <a:latin typeface="BEMICY trial" pitchFamily="50" charset="0"/>
                </a:rPr>
                <a:t>ompetition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9284BE7-56DA-8EC5-6789-163C767380E0}"/>
              </a:ext>
            </a:extLst>
          </p:cNvPr>
          <p:cNvGrpSpPr/>
          <p:nvPr/>
        </p:nvGrpSpPr>
        <p:grpSpPr>
          <a:xfrm>
            <a:off x="6026213" y="145204"/>
            <a:ext cx="2136811" cy="688365"/>
            <a:chOff x="5867121" y="166931"/>
            <a:chExt cx="2136811" cy="688365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C18CA95-FDDA-641F-8885-1B734CFFB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867121" y="190586"/>
              <a:ext cx="982949" cy="664651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3541A554-4E2A-93DA-BC26-CF8B627A0E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020983" y="166931"/>
              <a:ext cx="982949" cy="688365"/>
            </a:xfrm>
            <a:prstGeom prst="rect">
              <a:avLst/>
            </a:prstGeom>
          </p:spPr>
        </p:pic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668EE47C-2170-AFF8-585D-C4EBB4475F09}"/>
              </a:ext>
            </a:extLst>
          </p:cNvPr>
          <p:cNvSpPr txBox="1"/>
          <p:nvPr/>
        </p:nvSpPr>
        <p:spPr>
          <a:xfrm>
            <a:off x="0" y="2841628"/>
            <a:ext cx="9147508" cy="402775"/>
          </a:xfrm>
          <a:prstGeom prst="rect">
            <a:avLst/>
          </a:prstGeom>
          <a:solidFill>
            <a:srgbClr val="1A1B1B"/>
          </a:solidFill>
        </p:spPr>
        <p:txBody>
          <a:bodyPr wrap="square" tIns="180000" bIns="36000">
            <a:spAutoFit/>
          </a:bodyPr>
          <a:lstStyle/>
          <a:p>
            <a:pPr algn="ctr"/>
            <a:r>
              <a:rPr lang="en-AU" sz="1200" dirty="0">
                <a:solidFill>
                  <a:srgbClr val="B9873E"/>
                </a:solidFill>
                <a:latin typeface="Abadi" panose="020B0604020104020204" pitchFamily="34" charset="0"/>
              </a:rPr>
              <a:t>PAINTING  ⚙  DRAWING ⚙  SCULPTURE ⚙  PHOTOGRAPHY ⚙ DIGITAL ART ⚙ MIXED MEDIA ⚙  COSTUME DESIGN ⚙  &amp; MORE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AFE9C8E7-1874-7A92-7EA0-AABC8153016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9504" y="1047207"/>
            <a:ext cx="1198179" cy="196237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FAD3E08-FA5F-99AF-CBEB-2F38D09D72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1"/>
          <a:stretch>
            <a:fillRect/>
          </a:stretch>
        </p:blipFill>
        <p:spPr>
          <a:xfrm rot="20382071">
            <a:off x="118625" y="385135"/>
            <a:ext cx="2016133" cy="95346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DCCA8A8E-2434-410B-1444-DDF0D1D3869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27168" y="1095728"/>
            <a:ext cx="1173582" cy="1899069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52538BBC-A960-6882-4912-730EE5D580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7651" y="1108428"/>
            <a:ext cx="1163907" cy="189021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0901DC7A-7F68-FB9A-526A-CC13162A2C7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02567" y="1141580"/>
            <a:ext cx="1147954" cy="1852111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A8F0DD2A-CE74-4E1D-2AAA-E4D0AB73518B}"/>
              </a:ext>
            </a:extLst>
          </p:cNvPr>
          <p:cNvSpPr txBox="1"/>
          <p:nvPr/>
        </p:nvSpPr>
        <p:spPr>
          <a:xfrm>
            <a:off x="4601595" y="855356"/>
            <a:ext cx="4496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rgbClr val="CE97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" panose="020B0604020104020204" pitchFamily="34" charset="0"/>
              </a:rPr>
              <a:t>MEET THE JUDGES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53E5BFF-C35C-5647-FBCB-F30159F4324F}"/>
              </a:ext>
            </a:extLst>
          </p:cNvPr>
          <p:cNvSpPr txBox="1"/>
          <p:nvPr/>
        </p:nvSpPr>
        <p:spPr>
          <a:xfrm>
            <a:off x="1916850" y="1924932"/>
            <a:ext cx="32784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800" dirty="0">
                <a:solidFill>
                  <a:schemeClr val="bg1"/>
                </a:solidFill>
                <a:latin typeface="Antonio SemiBold" pitchFamily="2" charset="0"/>
              </a:rPr>
              <a:t>OPEN NOW!</a:t>
            </a:r>
          </a:p>
          <a:p>
            <a:pPr algn="ctr"/>
            <a:r>
              <a:rPr lang="en-AU" sz="1600" dirty="0">
                <a:solidFill>
                  <a:srgbClr val="CE9733"/>
                </a:solidFill>
                <a:latin typeface="Abadi" panose="020B0604020104020204" pitchFamily="34" charset="0"/>
              </a:rPr>
              <a:t>ENTRIES CLOSE</a:t>
            </a:r>
          </a:p>
          <a:p>
            <a:pPr algn="ctr"/>
            <a:r>
              <a:rPr lang="en-AU" sz="1600" dirty="0">
                <a:solidFill>
                  <a:srgbClr val="CE9733"/>
                </a:solidFill>
                <a:latin typeface="Abadi" panose="020B0604020104020204" pitchFamily="34" charset="0"/>
              </a:rPr>
              <a:t>30 NOV 2026</a:t>
            </a: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36DF4B86-BD14-6E54-D120-7F57EDDA1C6A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01070B"/>
              </a:clrFrom>
              <a:clrTo>
                <a:srgbClr val="01070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0911" y="-1682"/>
            <a:ext cx="784842" cy="1036625"/>
          </a:xfrm>
          <a:prstGeom prst="rect">
            <a:avLst/>
          </a:prstGeom>
        </p:spPr>
      </p:pic>
      <p:pic>
        <p:nvPicPr>
          <p:cNvPr id="42" name="Picture 41" descr="file:///F:/Documents/Steamporium/a97d08eb-47ee-4b2c-a74a-d94a541c6d2d.png">
            <a:extLst>
              <a:ext uri="{FF2B5EF4-FFF2-40B4-BE49-F238E27FC236}">
                <a16:creationId xmlns:a16="http://schemas.microsoft.com/office/drawing/2014/main" id="{8086508C-20B1-ADE6-5E37-1C2B94A9A5AE}"/>
              </a:ext>
            </a:extLst>
          </p:cNvPr>
          <p:cNvPicPr preferRelativeResize="0">
            <a:picLocks/>
          </p:cNvPicPr>
          <p:nvPr/>
        </p:nvPicPr>
        <p:blipFill>
          <a:blip r:embed="rId19"/>
          <a:srcRect l="-1" t="16899" r="-30156" b="17931"/>
          <a:stretch>
            <a:fillRect/>
          </a:stretch>
        </p:blipFill>
        <p:spPr>
          <a:xfrm rot="16200000">
            <a:off x="4677584" y="-995407"/>
            <a:ext cx="36000" cy="7956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F0D4740-5ECB-D889-54F4-019BFB61FED9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10673" y="53257"/>
            <a:ext cx="654716" cy="65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54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60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AD0E0-65DF-5EA0-A971-AC1C9349C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35D1217-457D-6462-AFBC-B8356E2291E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3240" y="3522277"/>
            <a:ext cx="9129561" cy="1520958"/>
          </a:xfrm>
          <a:prstGeom prst="rect">
            <a:avLst/>
          </a:prstGeom>
        </p:spPr>
      </p:pic>
      <p:pic>
        <p:nvPicPr>
          <p:cNvPr id="14" name="Picture 13" descr="https://steampunk.in/wp-content/uploads/2024/04/435885877_952730573193581_4306228659983100081_n.jpg">
            <a:extLst>
              <a:ext uri="{FF2B5EF4-FFF2-40B4-BE49-F238E27FC236}">
                <a16:creationId xmlns:a16="http://schemas.microsoft.com/office/drawing/2014/main" id="{713967BF-2643-2BE1-0561-DA58B7E54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674870" y="1023074"/>
            <a:ext cx="4512995" cy="297384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 descr="https://steampunk.in/wp-content/uploads/2024/04/435949826_952731263193512_8512264315455988840_n.jpg">
            <a:extLst>
              <a:ext uri="{FF2B5EF4-FFF2-40B4-BE49-F238E27FC236}">
                <a16:creationId xmlns:a16="http://schemas.microsoft.com/office/drawing/2014/main" id="{2B7AD54E-5AAA-082E-C014-77CC06F4A9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7000236" y="2237358"/>
            <a:ext cx="2885447" cy="1923162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E9DAD37-F803-DD40-2444-734A2A7339A6}"/>
              </a:ext>
            </a:extLst>
          </p:cNvPr>
          <p:cNvSpPr/>
          <p:nvPr/>
        </p:nvSpPr>
        <p:spPr>
          <a:xfrm>
            <a:off x="686073" y="3978265"/>
            <a:ext cx="7977594" cy="642699"/>
          </a:xfrm>
          <a:prstGeom prst="rect">
            <a:avLst/>
          </a:prstGeom>
          <a:solidFill>
            <a:srgbClr val="070B0E"/>
          </a:solidFill>
          <a:ln>
            <a:solidFill>
              <a:srgbClr val="0A0F1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C5B0DFE-C176-C672-5309-5173F7930FB5}"/>
              </a:ext>
            </a:extLst>
          </p:cNvPr>
          <p:cNvGrpSpPr/>
          <p:nvPr/>
        </p:nvGrpSpPr>
        <p:grpSpPr>
          <a:xfrm>
            <a:off x="718731" y="4011040"/>
            <a:ext cx="8005747" cy="584669"/>
            <a:chOff x="763188" y="4097746"/>
            <a:chExt cx="8005747" cy="584669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D2F7DB0-89EC-2D23-7AEB-B996BB0B6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3188" y="4111496"/>
              <a:ext cx="598769" cy="57091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3C54BA13-7063-07A9-4221-85398A323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90148" y="4097746"/>
              <a:ext cx="650669" cy="523219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5E239E25-AE79-3D88-7099-91B776062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484242" y="4134703"/>
              <a:ext cx="679450" cy="43815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2806AD1-A301-2D6D-4AAF-48C6E719C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36754" y="4177410"/>
              <a:ext cx="594413" cy="422694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899FB4E-366B-DFC1-087D-FEBD371441FD}"/>
                </a:ext>
              </a:extLst>
            </p:cNvPr>
            <p:cNvSpPr txBox="1"/>
            <p:nvPr/>
          </p:nvSpPr>
          <p:spPr>
            <a:xfrm>
              <a:off x="1307773" y="4231830"/>
              <a:ext cx="598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EVENTS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168171C-C602-5F35-343B-9E2BBC149F1C}"/>
                </a:ext>
              </a:extLst>
            </p:cNvPr>
            <p:cNvSpPr txBox="1"/>
            <p:nvPr/>
          </p:nvSpPr>
          <p:spPr>
            <a:xfrm>
              <a:off x="2918647" y="4222092"/>
              <a:ext cx="1327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MAKERS &amp; TRADERS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43982E2-78A8-269F-1964-06EEDB6C28C9}"/>
                </a:ext>
              </a:extLst>
            </p:cNvPr>
            <p:cNvSpPr txBox="1"/>
            <p:nvPr/>
          </p:nvSpPr>
          <p:spPr>
            <a:xfrm>
              <a:off x="5174618" y="4243066"/>
              <a:ext cx="15376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CLUBS &amp; COMMUNITIES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54BB26E-B0D5-C132-0526-218212D4FB46}"/>
                </a:ext>
              </a:extLst>
            </p:cNvPr>
            <p:cNvSpPr txBox="1"/>
            <p:nvPr/>
          </p:nvSpPr>
          <p:spPr>
            <a:xfrm>
              <a:off x="7439725" y="4235147"/>
              <a:ext cx="13292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ARTICLES &amp; STORIES</a:t>
              </a:r>
            </a:p>
          </p:txBody>
        </p:sp>
      </p:grpSp>
      <p:pic>
        <p:nvPicPr>
          <p:cNvPr id="12" name="Picture 11" descr="https://steampunk.in/wp-content/uploads/2022/03/34596928_1800594900249221_6177875087346106368_n.jpg">
            <a:extLst>
              <a:ext uri="{FF2B5EF4-FFF2-40B4-BE49-F238E27FC236}">
                <a16:creationId xmlns:a16="http://schemas.microsoft.com/office/drawing/2014/main" id="{93DB08A3-4948-F953-4246-43487E07FB5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b="57065"/>
          <a:stretch>
            <a:fillRect/>
          </a:stretch>
        </p:blipFill>
        <p:spPr>
          <a:xfrm>
            <a:off x="1024473" y="581840"/>
            <a:ext cx="5512159" cy="355001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3D620F7-5878-98DB-5BCA-77A70E80BB53}"/>
              </a:ext>
            </a:extLst>
          </p:cNvPr>
          <p:cNvSpPr/>
          <p:nvPr/>
        </p:nvSpPr>
        <p:spPr>
          <a:xfrm>
            <a:off x="3509" y="668781"/>
            <a:ext cx="9144000" cy="3245533"/>
          </a:xfrm>
          <a:custGeom>
            <a:avLst/>
            <a:gdLst>
              <a:gd name="csX0" fmla="*/ 1393372 w 9144000"/>
              <a:gd name="csY0" fmla="*/ 14514 h 3483429"/>
              <a:gd name="csX1" fmla="*/ 0 w 9144000"/>
              <a:gd name="csY1" fmla="*/ 1262743 h 3483429"/>
              <a:gd name="csX2" fmla="*/ 0 w 9144000"/>
              <a:gd name="csY2" fmla="*/ 3483429 h 3483429"/>
              <a:gd name="csX3" fmla="*/ 9144000 w 9144000"/>
              <a:gd name="csY3" fmla="*/ 3483429 h 3483429"/>
              <a:gd name="csX4" fmla="*/ 9114972 w 9144000"/>
              <a:gd name="csY4" fmla="*/ 0 h 3483429"/>
              <a:gd name="csX5" fmla="*/ 986972 w 9144000"/>
              <a:gd name="csY5" fmla="*/ 43543 h 34834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9144000" h="3483429">
                <a:moveTo>
                  <a:pt x="1393372" y="14514"/>
                </a:moveTo>
                <a:lnTo>
                  <a:pt x="0" y="1262743"/>
                </a:lnTo>
                <a:lnTo>
                  <a:pt x="0" y="3483429"/>
                </a:lnTo>
                <a:lnTo>
                  <a:pt x="9144000" y="3483429"/>
                </a:lnTo>
                <a:lnTo>
                  <a:pt x="9114972" y="0"/>
                </a:lnTo>
                <a:lnTo>
                  <a:pt x="986972" y="43543"/>
                </a:lnTo>
              </a:path>
            </a:pathLst>
          </a:custGeom>
          <a:solidFill>
            <a:srgbClr val="070B0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44F4B1-E211-B93C-DFC6-A61CDE636C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910" y="2120197"/>
            <a:ext cx="4194536" cy="22011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452F93-7E00-D70A-5DEB-D9A413304726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88941" b="72062"/>
          <a:stretch>
            <a:fillRect/>
          </a:stretch>
        </p:blipFill>
        <p:spPr>
          <a:xfrm>
            <a:off x="11206" y="707371"/>
            <a:ext cx="1013267" cy="1335319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81864DE-FC0D-B210-8D1D-C4EBB2B0F0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798" y="1848606"/>
            <a:ext cx="2165225" cy="2112253"/>
          </a:xfrm>
          <a:prstGeom prst="rect">
            <a:avLst/>
          </a:prstGeom>
        </p:spPr>
      </p:pic>
      <p:pic>
        <p:nvPicPr>
          <p:cNvPr id="3" name="Picture 2" descr="file:///F:/Documents/Steamporium/a97d08eb-47ee-4b2c-a74a-d94a541c6d2d.png">
            <a:extLst>
              <a:ext uri="{FF2B5EF4-FFF2-40B4-BE49-F238E27FC236}">
                <a16:creationId xmlns:a16="http://schemas.microsoft.com/office/drawing/2014/main" id="{00D03CED-FB76-2C66-5A58-295538B4B858}"/>
              </a:ext>
            </a:extLst>
          </p:cNvPr>
          <p:cNvPicPr preferRelativeResize="0">
            <a:picLocks/>
          </p:cNvPicPr>
          <p:nvPr/>
        </p:nvPicPr>
        <p:blipFill>
          <a:blip r:embed="rId14"/>
          <a:srcRect l="-1" t="16899" r="-30156" b="17931"/>
          <a:stretch>
            <a:fillRect/>
          </a:stretch>
        </p:blipFill>
        <p:spPr>
          <a:xfrm rot="16200000">
            <a:off x="4537758" y="54246"/>
            <a:ext cx="72000" cy="9147508"/>
          </a:xfrm>
          <a:prstGeom prst="rect">
            <a:avLst/>
          </a:prstGeom>
        </p:spPr>
      </p:pic>
      <p:pic>
        <p:nvPicPr>
          <p:cNvPr id="22" name="Picture 21" descr="file:///F:/Documents/Steamporium/a97d08eb-47ee-4b2c-a74a-d94a541c6d2d.png">
            <a:extLst>
              <a:ext uri="{FF2B5EF4-FFF2-40B4-BE49-F238E27FC236}">
                <a16:creationId xmlns:a16="http://schemas.microsoft.com/office/drawing/2014/main" id="{ED08D7BF-56F2-17B0-2A5D-2137BDE15645}"/>
              </a:ext>
            </a:extLst>
          </p:cNvPr>
          <p:cNvPicPr preferRelativeResize="0">
            <a:picLocks/>
          </p:cNvPicPr>
          <p:nvPr/>
        </p:nvPicPr>
        <p:blipFill>
          <a:blip r:embed="rId14"/>
          <a:srcRect l="-1" t="16899" r="-30156" b="17931"/>
          <a:stretch>
            <a:fillRect/>
          </a:stretch>
        </p:blipFill>
        <p:spPr>
          <a:xfrm>
            <a:off x="2048037" y="4024048"/>
            <a:ext cx="36000" cy="504000"/>
          </a:xfrm>
          <a:prstGeom prst="rect">
            <a:avLst/>
          </a:prstGeom>
        </p:spPr>
      </p:pic>
      <p:pic>
        <p:nvPicPr>
          <p:cNvPr id="26" name="Picture 25" descr="file:///F:/Documents/Steamporium/a97d08eb-47ee-4b2c-a74a-d94a541c6d2d.png">
            <a:extLst>
              <a:ext uri="{FF2B5EF4-FFF2-40B4-BE49-F238E27FC236}">
                <a16:creationId xmlns:a16="http://schemas.microsoft.com/office/drawing/2014/main" id="{7F379063-6456-AC1B-F289-E4E4C47B93CB}"/>
              </a:ext>
            </a:extLst>
          </p:cNvPr>
          <p:cNvPicPr preferRelativeResize="0">
            <a:picLocks/>
          </p:cNvPicPr>
          <p:nvPr/>
        </p:nvPicPr>
        <p:blipFill>
          <a:blip r:embed="rId14"/>
          <a:srcRect l="-1" t="16899" r="-30156" b="17931"/>
          <a:stretch>
            <a:fillRect/>
          </a:stretch>
        </p:blipFill>
        <p:spPr>
          <a:xfrm>
            <a:off x="4307447" y="4033132"/>
            <a:ext cx="36000" cy="504000"/>
          </a:xfrm>
          <a:prstGeom prst="rect">
            <a:avLst/>
          </a:prstGeom>
        </p:spPr>
      </p:pic>
      <p:pic>
        <p:nvPicPr>
          <p:cNvPr id="33" name="Picture 32" descr="file:///F:/Documents/Steamporium/a97d08eb-47ee-4b2c-a74a-d94a541c6d2d.png">
            <a:extLst>
              <a:ext uri="{FF2B5EF4-FFF2-40B4-BE49-F238E27FC236}">
                <a16:creationId xmlns:a16="http://schemas.microsoft.com/office/drawing/2014/main" id="{CECA4D0F-176C-C85C-EE3A-24B7048C1B48}"/>
              </a:ext>
            </a:extLst>
          </p:cNvPr>
          <p:cNvPicPr preferRelativeResize="0">
            <a:picLocks/>
          </p:cNvPicPr>
          <p:nvPr/>
        </p:nvPicPr>
        <p:blipFill>
          <a:blip r:embed="rId14"/>
          <a:srcRect l="-1" t="16899" r="-30156" b="17931"/>
          <a:stretch>
            <a:fillRect/>
          </a:stretch>
        </p:blipFill>
        <p:spPr>
          <a:xfrm>
            <a:off x="6697576" y="4051790"/>
            <a:ext cx="36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41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D759F-DB3E-3BDF-D458-B16E49187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4B707CF-B36E-2E92-E448-70ECAB301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08" y="-4114"/>
            <a:ext cx="9147508" cy="31728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FE5938-B167-C35D-B7C9-D1ED067CB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7693" y="55485"/>
            <a:ext cx="2901950" cy="193463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BE87193-3E95-1BBF-4B51-BE58645C7E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783731">
            <a:off x="1263334" y="-43599"/>
            <a:ext cx="2546245" cy="23653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EEE19F-51E8-FA70-580E-FBBAF4677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7" y="803199"/>
            <a:ext cx="2901950" cy="193463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5EDA70A1-B59F-2DDB-558B-910E9A05013E}"/>
              </a:ext>
            </a:extLst>
          </p:cNvPr>
          <p:cNvGrpSpPr/>
          <p:nvPr/>
        </p:nvGrpSpPr>
        <p:grpSpPr>
          <a:xfrm rot="21114871">
            <a:off x="-77432" y="82031"/>
            <a:ext cx="6051483" cy="2204338"/>
            <a:chOff x="1652141" y="354905"/>
            <a:chExt cx="6051483" cy="220433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69EF5A-E7E9-8B7E-C94D-717BB5146067}"/>
                </a:ext>
              </a:extLst>
            </p:cNvPr>
            <p:cNvSpPr txBox="1"/>
            <p:nvPr/>
          </p:nvSpPr>
          <p:spPr>
            <a:xfrm rot="21003161">
              <a:off x="1652141" y="989583"/>
              <a:ext cx="6051483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AU" sz="9600" spc="-300" dirty="0">
                  <a:solidFill>
                    <a:srgbClr val="EDCE98"/>
                  </a:solidFill>
                  <a:latin typeface="BEMICY trial" pitchFamily="50" charset="0"/>
                </a:rPr>
                <a:t>c</a:t>
              </a:r>
              <a:r>
                <a:rPr lang="en-AU" sz="8000" spc="-300" dirty="0">
                  <a:solidFill>
                    <a:srgbClr val="EDCE98"/>
                  </a:solidFill>
                  <a:latin typeface="BEMICY trial" pitchFamily="50" charset="0"/>
                </a:rPr>
                <a:t>ompetition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3E15851-0CD9-FD25-18A9-4D7BAB7245C8}"/>
                </a:ext>
              </a:extLst>
            </p:cNvPr>
            <p:cNvSpPr txBox="1"/>
            <p:nvPr/>
          </p:nvSpPr>
          <p:spPr>
            <a:xfrm>
              <a:off x="3680523" y="354905"/>
              <a:ext cx="1670202" cy="1200329"/>
            </a:xfrm>
            <a:prstGeom prst="rect">
              <a:avLst/>
            </a:prstGeom>
            <a:noFill/>
          </p:spPr>
          <p:txBody>
            <a:bodyPr wrap="square">
              <a:prstTxWarp prst="textPlain">
                <a:avLst/>
              </a:prstTxWarp>
              <a:spAutoFit/>
            </a:bodyPr>
            <a:lstStyle/>
            <a:p>
              <a:pPr algn="ctr">
                <a:buNone/>
              </a:pPr>
              <a:r>
                <a:rPr lang="en-AU" sz="7200" i="1" dirty="0">
                  <a:solidFill>
                    <a:srgbClr val="EDCE98"/>
                  </a:solidFill>
                  <a:latin typeface="BEMICY trial" pitchFamily="50" charset="0"/>
                </a:rPr>
                <a:t>A</a:t>
              </a:r>
              <a:r>
                <a:rPr lang="en-AU" sz="6000" i="1" dirty="0">
                  <a:solidFill>
                    <a:srgbClr val="EDCE98"/>
                  </a:solidFill>
                  <a:latin typeface="BEMICY trial" pitchFamily="50" charset="0"/>
                </a:rPr>
                <a:t>rt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6978282-1AF8-BE0C-BCBB-50E1B82A41A2}"/>
                </a:ext>
              </a:extLst>
            </p:cNvPr>
            <p:cNvSpPr txBox="1"/>
            <p:nvPr/>
          </p:nvSpPr>
          <p:spPr>
            <a:xfrm rot="21003161">
              <a:off x="1707207" y="927682"/>
              <a:ext cx="5941350" cy="15696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AU" sz="9600" spc="-300" dirty="0">
                  <a:solidFill>
                    <a:srgbClr val="E8E6E2"/>
                  </a:solidFill>
                  <a:latin typeface="BEMICY trial" pitchFamily="50" charset="0"/>
                </a:rPr>
                <a:t>c</a:t>
              </a:r>
              <a:r>
                <a:rPr lang="en-AU" sz="8000" spc="-300" dirty="0">
                  <a:solidFill>
                    <a:srgbClr val="E8E6E2"/>
                  </a:solidFill>
                  <a:latin typeface="BEMICY trial" pitchFamily="50" charset="0"/>
                </a:rPr>
                <a:t>ompetition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A0E2BD9-7407-AC07-55B5-71CC0D5E829A}"/>
              </a:ext>
            </a:extLst>
          </p:cNvPr>
          <p:cNvGrpSpPr/>
          <p:nvPr/>
        </p:nvGrpSpPr>
        <p:grpSpPr>
          <a:xfrm>
            <a:off x="6026213" y="145204"/>
            <a:ext cx="2136811" cy="688365"/>
            <a:chOff x="5867121" y="166931"/>
            <a:chExt cx="2136811" cy="688365"/>
          </a:xfrm>
        </p:grpSpPr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E09E1CB-D0CC-E1DE-12C0-8C844677B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67121" y="190586"/>
              <a:ext cx="982949" cy="664651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C10F9094-15D2-B2BC-F1EE-87227A51E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020983" y="166931"/>
              <a:ext cx="982949" cy="688365"/>
            </a:xfrm>
            <a:prstGeom prst="rect">
              <a:avLst/>
            </a:prstGeom>
          </p:spPr>
        </p:pic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F557116A-9987-1920-B2DB-167F7C7EC2C6}"/>
              </a:ext>
            </a:extLst>
          </p:cNvPr>
          <p:cNvSpPr txBox="1"/>
          <p:nvPr/>
        </p:nvSpPr>
        <p:spPr>
          <a:xfrm>
            <a:off x="0" y="2841628"/>
            <a:ext cx="9147508" cy="402775"/>
          </a:xfrm>
          <a:prstGeom prst="rect">
            <a:avLst/>
          </a:prstGeom>
          <a:solidFill>
            <a:srgbClr val="1A1B1B"/>
          </a:solidFill>
        </p:spPr>
        <p:txBody>
          <a:bodyPr wrap="square" tIns="180000" bIns="36000">
            <a:spAutoFit/>
          </a:bodyPr>
          <a:lstStyle/>
          <a:p>
            <a:pPr algn="ctr"/>
            <a:r>
              <a:rPr lang="en-AU" sz="1200" dirty="0">
                <a:solidFill>
                  <a:srgbClr val="B9873E"/>
                </a:solidFill>
                <a:latin typeface="Abadi" panose="020B0604020104020204" pitchFamily="34" charset="0"/>
              </a:rPr>
              <a:t>PAINTING  ⚙  DRAWING ⚙  SCULPTURE ⚙  PHOTOGRAPHY ⚙ DIGITAL ART ⚙ MIXED MEDIA ⚙  COSTUME DESIGN ⚙  &amp; MORE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id="{E518C11D-E266-7E75-51FD-3325FF8D70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9504" y="1047207"/>
            <a:ext cx="1198179" cy="196237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1750AC9-E2C0-6064-4381-B85F6BC713C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1"/>
          <a:stretch>
            <a:fillRect/>
          </a:stretch>
        </p:blipFill>
        <p:spPr>
          <a:xfrm rot="20382071">
            <a:off x="118625" y="385135"/>
            <a:ext cx="2016133" cy="953469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D736A21D-3BFA-CA82-0B7F-4AD7E416DF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7168" y="1095728"/>
            <a:ext cx="1173582" cy="1899069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C03074E1-F943-428F-77D8-9FA023052F9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7651" y="1108428"/>
            <a:ext cx="1163907" cy="189021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7F695244-D68C-6314-CFD4-86B6D2A6E18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2567" y="1141580"/>
            <a:ext cx="1147954" cy="1852111"/>
          </a:xfrm>
          <a:prstGeom prst="rect">
            <a:avLst/>
          </a:prstGeom>
        </p:spPr>
      </p:pic>
      <p:sp>
        <p:nvSpPr>
          <p:cNvPr id="96" name="TextBox 95">
            <a:extLst>
              <a:ext uri="{FF2B5EF4-FFF2-40B4-BE49-F238E27FC236}">
                <a16:creationId xmlns:a16="http://schemas.microsoft.com/office/drawing/2014/main" id="{ABA53ED4-7114-DEB1-03DF-9457C79E1F82}"/>
              </a:ext>
            </a:extLst>
          </p:cNvPr>
          <p:cNvSpPr txBox="1"/>
          <p:nvPr/>
        </p:nvSpPr>
        <p:spPr>
          <a:xfrm>
            <a:off x="4601595" y="855356"/>
            <a:ext cx="4496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dirty="0">
                <a:solidFill>
                  <a:srgbClr val="CE973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badi" panose="020B0604020104020204" pitchFamily="34" charset="0"/>
              </a:rPr>
              <a:t>MEET THE JUDGES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293D36A-61E9-B926-1A79-8EDBED5D5120}"/>
              </a:ext>
            </a:extLst>
          </p:cNvPr>
          <p:cNvSpPr txBox="1"/>
          <p:nvPr/>
        </p:nvSpPr>
        <p:spPr>
          <a:xfrm>
            <a:off x="1916850" y="1924932"/>
            <a:ext cx="32784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2800" dirty="0">
                <a:solidFill>
                  <a:schemeClr val="bg1"/>
                </a:solidFill>
                <a:latin typeface="Antonio SemiBold" pitchFamily="2" charset="0"/>
              </a:rPr>
              <a:t>OPEN NOW!</a:t>
            </a:r>
          </a:p>
          <a:p>
            <a:pPr algn="ctr"/>
            <a:r>
              <a:rPr lang="en-AU" sz="1600" dirty="0">
                <a:solidFill>
                  <a:srgbClr val="CE9733"/>
                </a:solidFill>
                <a:latin typeface="Abadi" panose="020B0604020104020204" pitchFamily="34" charset="0"/>
              </a:rPr>
              <a:t>ENTRIES CLOSE</a:t>
            </a:r>
          </a:p>
          <a:p>
            <a:pPr algn="ctr"/>
            <a:r>
              <a:rPr lang="en-AU" sz="1600" dirty="0">
                <a:solidFill>
                  <a:srgbClr val="CE9733"/>
                </a:solidFill>
                <a:latin typeface="Abadi" panose="020B0604020104020204" pitchFamily="34" charset="0"/>
              </a:rPr>
              <a:t>30 NOV 2026</a:t>
            </a: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813D80D8-5F35-BD7A-3857-899AE64B28E8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01070B"/>
              </a:clrFrom>
              <a:clrTo>
                <a:srgbClr val="01070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60911" y="-1682"/>
            <a:ext cx="784842" cy="1036625"/>
          </a:xfrm>
          <a:prstGeom prst="rect">
            <a:avLst/>
          </a:prstGeom>
        </p:spPr>
      </p:pic>
      <p:pic>
        <p:nvPicPr>
          <p:cNvPr id="42" name="Picture 41" descr="file:///F:/Documents/Steamporium/a97d08eb-47ee-4b2c-a74a-d94a541c6d2d.png">
            <a:extLst>
              <a:ext uri="{FF2B5EF4-FFF2-40B4-BE49-F238E27FC236}">
                <a16:creationId xmlns:a16="http://schemas.microsoft.com/office/drawing/2014/main" id="{C8443D7D-1C95-AC8A-82CE-755876614039}"/>
              </a:ext>
            </a:extLst>
          </p:cNvPr>
          <p:cNvPicPr preferRelativeResize="0">
            <a:picLocks/>
          </p:cNvPicPr>
          <p:nvPr/>
        </p:nvPicPr>
        <p:blipFill>
          <a:blip r:embed="rId14"/>
          <a:srcRect l="-1" t="16899" r="-30156" b="17931"/>
          <a:stretch>
            <a:fillRect/>
          </a:stretch>
        </p:blipFill>
        <p:spPr>
          <a:xfrm rot="16200000">
            <a:off x="4677584" y="-995407"/>
            <a:ext cx="36000" cy="7956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B372FF9-AE8C-6A54-5D95-6126B79DC30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10673" y="53257"/>
            <a:ext cx="654716" cy="65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81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4403FE-D835-13A6-47B7-0BD549A89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71FBE46F-BF3A-9433-251A-102022F87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7508" cy="317283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F944A8A-75BE-F4FC-FFF2-F4D3128A29C4}"/>
              </a:ext>
            </a:extLst>
          </p:cNvPr>
          <p:cNvSpPr txBox="1"/>
          <p:nvPr/>
        </p:nvSpPr>
        <p:spPr>
          <a:xfrm>
            <a:off x="0" y="-760278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200" spc="300" dirty="0"/>
              <a:t>STEAMPUNK.AU</a:t>
            </a:r>
            <a:endParaRPr lang="en-AU" spc="300" dirty="0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307C0F7-3F26-81B8-8E8C-9D411C618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0161" y="-1356790"/>
            <a:ext cx="3971613" cy="516197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0EAF470C-B254-A2A0-22E8-BF3EF07A658F}"/>
              </a:ext>
            </a:extLst>
          </p:cNvPr>
          <p:cNvSpPr txBox="1"/>
          <p:nvPr/>
        </p:nvSpPr>
        <p:spPr>
          <a:xfrm>
            <a:off x="-4530130" y="2737832"/>
            <a:ext cx="14558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100" dirty="0">
                <a:solidFill>
                  <a:schemeClr val="bg1"/>
                </a:solidFill>
              </a:rPr>
              <a:t>FROM EVERYWHERE</a:t>
            </a:r>
            <a:br>
              <a:rPr lang="en-AU" sz="1100" dirty="0">
                <a:solidFill>
                  <a:schemeClr val="bg1"/>
                </a:solidFill>
              </a:rPr>
            </a:br>
            <a:r>
              <a:rPr lang="en-AU" sz="1100" dirty="0">
                <a:solidFill>
                  <a:schemeClr val="bg1"/>
                </a:solidFill>
              </a:rPr>
              <a:t>FOR EVERYWHERE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F5A9A41-A02D-923E-DAD8-86CC2B70832A}"/>
              </a:ext>
            </a:extLst>
          </p:cNvPr>
          <p:cNvGrpSpPr/>
          <p:nvPr/>
        </p:nvGrpSpPr>
        <p:grpSpPr>
          <a:xfrm>
            <a:off x="-4672551" y="3632742"/>
            <a:ext cx="2061065" cy="526101"/>
            <a:chOff x="331164" y="3999902"/>
            <a:chExt cx="2061065" cy="52610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3491AFC-B196-F4E3-F7B5-6698724ACD86}"/>
                </a:ext>
              </a:extLst>
            </p:cNvPr>
            <p:cNvSpPr txBox="1"/>
            <p:nvPr/>
          </p:nvSpPr>
          <p:spPr>
            <a:xfrm>
              <a:off x="331164" y="3999902"/>
              <a:ext cx="1551147" cy="230832"/>
            </a:xfrm>
            <a:prstGeom prst="rect">
              <a:avLst/>
            </a:prstGeom>
            <a:solidFill>
              <a:srgbClr val="0A0F1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 dirty="0">
                  <a:solidFill>
                    <a:srgbClr val="CE9733"/>
                  </a:solidFill>
                  <a:latin typeface="Abadi" panose="020B0604020104020204" pitchFamily="34" charset="0"/>
                </a:rPr>
                <a:t>JUDGES' GRAND PRIZE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A66FBA3-BA53-4F03-EA51-0BA6A2A7A982}"/>
                </a:ext>
              </a:extLst>
            </p:cNvPr>
            <p:cNvSpPr txBox="1"/>
            <p:nvPr/>
          </p:nvSpPr>
          <p:spPr>
            <a:xfrm>
              <a:off x="674613" y="4187449"/>
              <a:ext cx="17176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spc="-150" dirty="0">
                  <a:solidFill>
                    <a:srgbClr val="714412"/>
                  </a:solidFill>
                  <a:latin typeface="Cinzel Black" pitchFamily="2" charset="0"/>
                </a:rPr>
                <a:t>AUD </a:t>
              </a:r>
              <a:r>
                <a:rPr lang="en-AU" sz="1600" spc="-150" dirty="0">
                  <a:solidFill>
                    <a:srgbClr val="714412"/>
                  </a:solidFill>
                  <a:latin typeface="Cinzel Black" pitchFamily="2" charset="0"/>
                </a:rPr>
                <a:t>$1,500 </a:t>
              </a:r>
              <a:r>
                <a:rPr lang="en-AU" sz="1050" dirty="0">
                  <a:solidFill>
                    <a:srgbClr val="714412"/>
                  </a:solidFill>
                  <a:latin typeface="Abadi" panose="020B0604020104020204" pitchFamily="34" charset="0"/>
                </a:rPr>
                <a:t>CASH</a:t>
              </a:r>
              <a:endParaRPr lang="en-AU" sz="1400" dirty="0">
                <a:solidFill>
                  <a:srgbClr val="714412"/>
                </a:solidFill>
                <a:latin typeface="Abadi" panose="020B060402010402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764DC62-B0DB-BE65-6DC3-5ABCFBDFF5FA}"/>
              </a:ext>
            </a:extLst>
          </p:cNvPr>
          <p:cNvGrpSpPr/>
          <p:nvPr/>
        </p:nvGrpSpPr>
        <p:grpSpPr>
          <a:xfrm>
            <a:off x="-2611486" y="3632742"/>
            <a:ext cx="2061065" cy="526101"/>
            <a:chOff x="331164" y="3999902"/>
            <a:chExt cx="2061065" cy="52610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F4E241-0FE8-CDE6-64C5-9A67C973F867}"/>
                </a:ext>
              </a:extLst>
            </p:cNvPr>
            <p:cNvSpPr txBox="1"/>
            <p:nvPr/>
          </p:nvSpPr>
          <p:spPr>
            <a:xfrm>
              <a:off x="331164" y="3999902"/>
              <a:ext cx="1551147" cy="230832"/>
            </a:xfrm>
            <a:prstGeom prst="rect">
              <a:avLst/>
            </a:prstGeom>
            <a:solidFill>
              <a:srgbClr val="0A0F1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 dirty="0">
                  <a:solidFill>
                    <a:srgbClr val="CE9733"/>
                  </a:solidFill>
                  <a:latin typeface="Abadi" panose="020B0604020104020204" pitchFamily="34" charset="0"/>
                </a:rPr>
                <a:t>PEOPLE’S CHOICE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EC56C7B-8E49-3A61-1CA2-97482BE089B0}"/>
                </a:ext>
              </a:extLst>
            </p:cNvPr>
            <p:cNvSpPr txBox="1"/>
            <p:nvPr/>
          </p:nvSpPr>
          <p:spPr>
            <a:xfrm>
              <a:off x="674613" y="4187449"/>
              <a:ext cx="17176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spc="-150" dirty="0">
                  <a:solidFill>
                    <a:srgbClr val="714412"/>
                  </a:solidFill>
                  <a:latin typeface="Cinzel Black" pitchFamily="2" charset="0"/>
                </a:rPr>
                <a:t>AUD </a:t>
              </a:r>
              <a:r>
                <a:rPr lang="en-AU" sz="1600" spc="-150" dirty="0">
                  <a:solidFill>
                    <a:srgbClr val="714412"/>
                  </a:solidFill>
                  <a:latin typeface="Cinzel Black" pitchFamily="2" charset="0"/>
                </a:rPr>
                <a:t>$500 </a:t>
              </a:r>
              <a:r>
                <a:rPr lang="en-AU" sz="1050" dirty="0">
                  <a:solidFill>
                    <a:srgbClr val="714412"/>
                  </a:solidFill>
                  <a:latin typeface="Abadi" panose="020B0604020104020204" pitchFamily="34" charset="0"/>
                </a:rPr>
                <a:t>CASH</a:t>
              </a:r>
              <a:endParaRPr lang="en-AU" sz="1400" dirty="0">
                <a:solidFill>
                  <a:srgbClr val="714412"/>
                </a:solidFill>
                <a:latin typeface="Abadi" panose="020B0604020104020204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767CC251-BF95-1450-6749-3E4348EF6B64}"/>
              </a:ext>
            </a:extLst>
          </p:cNvPr>
          <p:cNvSpPr txBox="1"/>
          <p:nvPr/>
        </p:nvSpPr>
        <p:spPr>
          <a:xfrm>
            <a:off x="0" y="2879728"/>
            <a:ext cx="9147508" cy="402775"/>
          </a:xfrm>
          <a:prstGeom prst="rect">
            <a:avLst/>
          </a:prstGeom>
          <a:solidFill>
            <a:srgbClr val="1A1B1B"/>
          </a:solidFill>
        </p:spPr>
        <p:txBody>
          <a:bodyPr wrap="square" tIns="108000" bIns="108000">
            <a:spAutoFit/>
          </a:bodyPr>
          <a:lstStyle/>
          <a:p>
            <a:pPr algn="ctr"/>
            <a:r>
              <a:rPr lang="en-AU" sz="1200" dirty="0">
                <a:solidFill>
                  <a:srgbClr val="B9873E"/>
                </a:solidFill>
                <a:latin typeface="Abadi" panose="020B0604020104020204" pitchFamily="34" charset="0"/>
              </a:rPr>
              <a:t>PAINTING  ⚙  DRAWING ⚙  SCULPTURE ⚙  PHOTOGRAPHY ⚙ DIGITAL ART ⚙ MIXED MEDIA ⚙  COSTUME DESIGN ⚙  &amp; MORE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C71A00C-F21B-7C18-A831-250DFDC007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55823" y="20031"/>
            <a:ext cx="4300596" cy="193463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890D02D5-3433-7F9A-E454-5A75E50EF5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034577" y="-820864"/>
            <a:ext cx="1040654" cy="33823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7F6654-881B-3485-9636-24A382B30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11" y="230923"/>
            <a:ext cx="4352303" cy="15987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50CA5D4-B6A1-BD49-DAEE-055E9054AAFD}"/>
              </a:ext>
            </a:extLst>
          </p:cNvPr>
          <p:cNvSpPr txBox="1"/>
          <p:nvPr/>
        </p:nvSpPr>
        <p:spPr>
          <a:xfrm rot="20886717">
            <a:off x="2446612" y="241854"/>
            <a:ext cx="2057510" cy="1219771"/>
          </a:xfrm>
          <a:prstGeom prst="rect">
            <a:avLst/>
          </a:prstGeom>
          <a:noFill/>
        </p:spPr>
        <p:txBody>
          <a:bodyPr wrap="square">
            <a:prstTxWarp prst="textPlain">
              <a:avLst/>
            </a:prstTxWarp>
            <a:spAutoFit/>
          </a:bodyPr>
          <a:lstStyle/>
          <a:p>
            <a:pPr algn="ctr">
              <a:buNone/>
            </a:pPr>
            <a:r>
              <a:rPr lang="en-AU" sz="8000" i="1" spc="-300" dirty="0">
                <a:solidFill>
                  <a:schemeClr val="bg1"/>
                </a:solidFill>
                <a:latin typeface="BEMICY trial" pitchFamily="50" charset="0"/>
              </a:rPr>
              <a:t>A</a:t>
            </a:r>
            <a:r>
              <a:rPr lang="en-AU" sz="6600" i="1" spc="-300" dirty="0">
                <a:solidFill>
                  <a:schemeClr val="bg1"/>
                </a:solidFill>
                <a:latin typeface="BEMICY trial" pitchFamily="50" charset="0"/>
              </a:rPr>
              <a:t>rt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34EB3C9-6450-F674-5BCE-BF2D842E5F21}"/>
              </a:ext>
            </a:extLst>
          </p:cNvPr>
          <p:cNvGrpSpPr/>
          <p:nvPr/>
        </p:nvGrpSpPr>
        <p:grpSpPr>
          <a:xfrm>
            <a:off x="3959839" y="334312"/>
            <a:ext cx="4224409" cy="1168563"/>
            <a:chOff x="9673288" y="4939817"/>
            <a:chExt cx="6051483" cy="11685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858875-142B-1ECF-11F8-96BFF1DAEF96}"/>
                </a:ext>
              </a:extLst>
            </p:cNvPr>
            <p:cNvSpPr txBox="1"/>
            <p:nvPr/>
          </p:nvSpPr>
          <p:spPr>
            <a:xfrm rot="21003161">
              <a:off x="9673288" y="5000384"/>
              <a:ext cx="6051483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AU" sz="6600" spc="-300" dirty="0">
                  <a:solidFill>
                    <a:srgbClr val="EDCE98"/>
                  </a:solidFill>
                  <a:latin typeface="BEMICY trial" pitchFamily="50" charset="0"/>
                </a:rPr>
                <a:t>c</a:t>
              </a:r>
              <a:r>
                <a:rPr lang="en-AU" sz="5400" spc="-300" dirty="0">
                  <a:solidFill>
                    <a:srgbClr val="EDCE98"/>
                  </a:solidFill>
                  <a:latin typeface="BEMICY trial" pitchFamily="50" charset="0"/>
                </a:rPr>
                <a:t>ompetition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B65F44-59E5-CA5B-50FC-86E0A417B887}"/>
                </a:ext>
              </a:extLst>
            </p:cNvPr>
            <p:cNvSpPr txBox="1"/>
            <p:nvPr/>
          </p:nvSpPr>
          <p:spPr>
            <a:xfrm rot="21003161">
              <a:off x="9704527" y="4939817"/>
              <a:ext cx="5941351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None/>
              </a:pPr>
              <a:r>
                <a:rPr lang="en-AU" sz="6600" spc="-300" dirty="0">
                  <a:solidFill>
                    <a:srgbClr val="E8E6E2"/>
                  </a:solidFill>
                  <a:latin typeface="BEMICY trial" pitchFamily="50" charset="0"/>
                </a:rPr>
                <a:t>c</a:t>
              </a:r>
              <a:r>
                <a:rPr lang="en-AU" sz="5400" spc="-300" dirty="0">
                  <a:solidFill>
                    <a:srgbClr val="E8E6E2"/>
                  </a:solidFill>
                  <a:latin typeface="BEMICY trial" pitchFamily="50" charset="0"/>
                </a:rPr>
                <a:t>ompetition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C2E92F5-723D-50F9-99FD-F211C4059F4E}"/>
              </a:ext>
            </a:extLst>
          </p:cNvPr>
          <p:cNvSpPr txBox="1"/>
          <p:nvPr/>
        </p:nvSpPr>
        <p:spPr>
          <a:xfrm>
            <a:off x="-1226982" y="-3409091"/>
            <a:ext cx="5166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7200" spc="-150" dirty="0">
                <a:solidFill>
                  <a:srgbClr val="CC9944"/>
                </a:solidFill>
                <a:latin typeface="Cinzel Black" pitchFamily="2" charset="0"/>
              </a:rPr>
              <a:t>AUD </a:t>
            </a:r>
            <a:r>
              <a:rPr lang="en-AU" sz="8000" spc="-150" dirty="0">
                <a:solidFill>
                  <a:srgbClr val="CC9944"/>
                </a:solidFill>
                <a:latin typeface="Cinzel Black" pitchFamily="2" charset="0"/>
              </a:rPr>
              <a:t>$500 </a:t>
            </a:r>
          </a:p>
          <a:p>
            <a:pPr algn="ctr"/>
            <a:r>
              <a:rPr lang="en-AU" sz="4000" spc="300" dirty="0">
                <a:solidFill>
                  <a:srgbClr val="C3AD7F"/>
                </a:solidFill>
                <a:latin typeface="Abadi" panose="020B0604020104020204" pitchFamily="34" charset="0"/>
              </a:rPr>
              <a:t>CASH</a:t>
            </a:r>
            <a:endParaRPr lang="en-AU" sz="7200" spc="300" dirty="0">
              <a:solidFill>
                <a:srgbClr val="C3AD7F"/>
              </a:solidFill>
              <a:latin typeface="Abadi" panose="020B0604020104020204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550ECEA-F037-A2E8-3066-DF87BB2E0957}"/>
              </a:ext>
            </a:extLst>
          </p:cNvPr>
          <p:cNvGrpSpPr/>
          <p:nvPr/>
        </p:nvGrpSpPr>
        <p:grpSpPr>
          <a:xfrm>
            <a:off x="-10903490" y="6155384"/>
            <a:ext cx="5977236" cy="4190375"/>
            <a:chOff x="-13115748" y="5543560"/>
            <a:chExt cx="5977236" cy="4190375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BA9553D-5744-9EA0-436F-267092595CC9}"/>
                </a:ext>
              </a:extLst>
            </p:cNvPr>
            <p:cNvGrpSpPr/>
            <p:nvPr/>
          </p:nvGrpSpPr>
          <p:grpSpPr>
            <a:xfrm rot="16200000">
              <a:off x="-12222318" y="4650130"/>
              <a:ext cx="4190375" cy="5977236"/>
              <a:chOff x="-4005915" y="8724872"/>
              <a:chExt cx="3626250" cy="4423168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2C1F9D20-4A05-F2AC-1D18-658165792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t="9999" r="65047" b="9370"/>
              <a:stretch>
                <a:fillRect/>
              </a:stretch>
            </p:blipFill>
            <p:spPr>
              <a:xfrm>
                <a:off x="-4005915" y="8724872"/>
                <a:ext cx="2059128" cy="4423168"/>
              </a:xfrm>
              <a:prstGeom prst="rect">
                <a:avLst/>
              </a:prstGeom>
            </p:spPr>
          </p:pic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C7C26578-E801-040C-A643-F744C3E316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l="65047" t="9999" b="9370"/>
              <a:stretch>
                <a:fillRect/>
              </a:stretch>
            </p:blipFill>
            <p:spPr>
              <a:xfrm>
                <a:off x="-2438793" y="8724872"/>
                <a:ext cx="2059128" cy="4423168"/>
              </a:xfrm>
              <a:prstGeom prst="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67511D5B-6A5A-FE92-AC23-306E6A36D51E}"/>
                </a:ext>
              </a:extLst>
            </p:cNvPr>
            <p:cNvGrpSpPr/>
            <p:nvPr/>
          </p:nvGrpSpPr>
          <p:grpSpPr>
            <a:xfrm>
              <a:off x="-13005171" y="6015695"/>
              <a:ext cx="5866659" cy="3451557"/>
              <a:chOff x="5076644" y="6732817"/>
              <a:chExt cx="5866659" cy="3451557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3827728-064F-54E0-578D-735623BF10B6}"/>
                  </a:ext>
                </a:extLst>
              </p:cNvPr>
              <p:cNvSpPr txBox="1"/>
              <p:nvPr/>
            </p:nvSpPr>
            <p:spPr>
              <a:xfrm>
                <a:off x="5076644" y="6732817"/>
                <a:ext cx="586665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4800" dirty="0">
                    <a:blipFill dpi="0" rotWithShape="1"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  <a:latin typeface="Cinzel Black" pitchFamily="2" charset="0"/>
                  </a:rPr>
                  <a:t>People’s</a:t>
                </a:r>
                <a:br>
                  <a:rPr lang="en-AU" sz="4800" dirty="0">
                    <a:blipFill dpi="0" rotWithShape="1"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  <a:latin typeface="Cinzel Black" pitchFamily="2" charset="0"/>
                  </a:rPr>
                </a:br>
                <a:r>
                  <a:rPr lang="en-AU" sz="4800" dirty="0">
                    <a:blipFill dpi="0" rotWithShape="1"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  <a:latin typeface="Cinzel Black" pitchFamily="2" charset="0"/>
                  </a:rPr>
                  <a:t>Choice</a:t>
                </a:r>
              </a:p>
            </p:txBody>
          </p:sp>
          <p:pic>
            <p:nvPicPr>
              <p:cNvPr id="42" name="Picture 41" descr="file:///F:/Documents/Steamporium/a97d08eb-47ee-4b2c-a74a-d94a541c6d2d.png">
                <a:extLst>
                  <a:ext uri="{FF2B5EF4-FFF2-40B4-BE49-F238E27FC236}">
                    <a16:creationId xmlns:a16="http://schemas.microsoft.com/office/drawing/2014/main" id="{3E086AA3-A1D0-595B-49DC-6555C966C26D}"/>
                  </a:ext>
                </a:extLst>
              </p:cNvPr>
              <p:cNvPicPr preferRelativeResize="0">
                <a:picLocks/>
              </p:cNvPicPr>
              <p:nvPr/>
            </p:nvPicPr>
            <p:blipFill>
              <a:blip r:embed="rId9"/>
              <a:srcRect l="-1" t="16899" r="-30156" b="17931"/>
              <a:stretch>
                <a:fillRect/>
              </a:stretch>
            </p:blipFill>
            <p:spPr>
              <a:xfrm rot="16200000">
                <a:off x="7900685" y="6296555"/>
                <a:ext cx="108000" cy="42120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493229-0BC1-E2A3-F7EA-89FF482ED319}"/>
                  </a:ext>
                </a:extLst>
              </p:cNvPr>
              <p:cNvSpPr txBox="1"/>
              <p:nvPr/>
            </p:nvSpPr>
            <p:spPr>
              <a:xfrm>
                <a:off x="5371640" y="8537769"/>
                <a:ext cx="5166090" cy="16466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6500" spc="-150" dirty="0">
                    <a:solidFill>
                      <a:srgbClr val="CC9944"/>
                    </a:solidFill>
                    <a:latin typeface="Cinzel Black" pitchFamily="2" charset="0"/>
                  </a:rPr>
                  <a:t>AUD $500 </a:t>
                </a:r>
              </a:p>
              <a:p>
                <a:pPr algn="ctr"/>
                <a:r>
                  <a:rPr lang="en-AU" sz="3600" spc="300" dirty="0">
                    <a:solidFill>
                      <a:srgbClr val="C3AD7F"/>
                    </a:solidFill>
                    <a:latin typeface="Abadi" panose="020B0604020104020204" pitchFamily="34" charset="0"/>
                  </a:rPr>
                  <a:t>CASH</a:t>
                </a:r>
                <a:endParaRPr lang="en-AU" sz="6600" spc="300" dirty="0">
                  <a:solidFill>
                    <a:srgbClr val="C3AD7F"/>
                  </a:solidFill>
                  <a:latin typeface="Abadi" panose="020B0604020104020204" pitchFamily="34" charset="0"/>
                </a:endParaRPr>
              </a:p>
            </p:txBody>
          </p: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1A297B7C-9B05-14C0-34E7-071C374F31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07066" y="-3431939"/>
            <a:ext cx="9144000" cy="3048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CFA59373-2E84-3E4E-5A63-B6B4D117E409}"/>
              </a:ext>
            </a:extLst>
          </p:cNvPr>
          <p:cNvGrpSpPr/>
          <p:nvPr/>
        </p:nvGrpSpPr>
        <p:grpSpPr>
          <a:xfrm>
            <a:off x="1498235" y="3452223"/>
            <a:ext cx="5125866" cy="2381392"/>
            <a:chOff x="153816" y="1333500"/>
            <a:chExt cx="9144000" cy="4248150"/>
          </a:xfrm>
        </p:grpSpPr>
        <p:pic>
          <p:nvPicPr>
            <p:cNvPr id="33" name="Picture 32" descr="https://steampunk.au/competition/GD_Falksen.jpg">
              <a:extLst>
                <a:ext uri="{FF2B5EF4-FFF2-40B4-BE49-F238E27FC236}">
                  <a16:creationId xmlns:a16="http://schemas.microsoft.com/office/drawing/2014/main" id="{48316996-A855-4D59-1EF4-B19D7476C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l="20464" t="2251" r="12107" b="25831"/>
            <a:stretch>
              <a:fillRect/>
            </a:stretch>
          </p:blipFill>
          <p:spPr>
            <a:xfrm>
              <a:off x="4855197" y="1771949"/>
              <a:ext cx="1941684" cy="2585061"/>
            </a:xfrm>
            <a:prstGeom prst="flowChartConnector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5A378239-41E0-52EA-C434-10074073D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2" t="10500" r="52346" b="52223"/>
            <a:stretch>
              <a:fillRect/>
            </a:stretch>
          </p:blipFill>
          <p:spPr>
            <a:xfrm>
              <a:off x="259488" y="1771951"/>
              <a:ext cx="1957094" cy="2585059"/>
            </a:xfrm>
            <a:prstGeom prst="flowChartConnector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A56E02F-1687-3650-564B-D79F74C7383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3" r="9166"/>
            <a:stretch>
              <a:fillRect/>
            </a:stretch>
          </p:blipFill>
          <p:spPr>
            <a:xfrm>
              <a:off x="2512753" y="1716086"/>
              <a:ext cx="1941685" cy="2585059"/>
            </a:xfrm>
            <a:prstGeom prst="flowChartConnector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921BA7E8-FB34-784F-5B9A-F3D9D4B87F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45"/>
            <a:stretch>
              <a:fillRect/>
            </a:stretch>
          </p:blipFill>
          <p:spPr>
            <a:xfrm>
              <a:off x="7200900" y="1792284"/>
              <a:ext cx="1941684" cy="2585061"/>
            </a:xfrm>
            <a:prstGeom prst="flowChartConnector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D4936EF-7828-3EF5-EA1C-B01D6D174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53816" y="1333500"/>
              <a:ext cx="9144000" cy="4248150"/>
            </a:xfrm>
            <a:prstGeom prst="rect">
              <a:avLst/>
            </a:prstGeom>
          </p:spPr>
        </p:pic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3CBA1C5B-F188-0395-DE26-B46D1448636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81"/>
          <a:stretch>
            <a:fillRect/>
          </a:stretch>
        </p:blipFill>
        <p:spPr>
          <a:xfrm rot="21337793">
            <a:off x="-8934" y="332459"/>
            <a:ext cx="2830685" cy="13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65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986D05-7AA4-DBD5-72C0-90A55F22E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oup 68">
            <a:extLst>
              <a:ext uri="{FF2B5EF4-FFF2-40B4-BE49-F238E27FC236}">
                <a16:creationId xmlns:a16="http://schemas.microsoft.com/office/drawing/2014/main" id="{EF6CAAEA-ED69-29E7-6595-0583AE792AC2}"/>
              </a:ext>
            </a:extLst>
          </p:cNvPr>
          <p:cNvGrpSpPr/>
          <p:nvPr/>
        </p:nvGrpSpPr>
        <p:grpSpPr>
          <a:xfrm>
            <a:off x="2265260" y="1330929"/>
            <a:ext cx="2306740" cy="3686910"/>
            <a:chOff x="2265260" y="1330929"/>
            <a:chExt cx="2306740" cy="368691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1B040D2-A7EE-BD84-9D79-5BA5117E3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23" r="9166"/>
            <a:stretch>
              <a:fillRect/>
            </a:stretch>
          </p:blipFill>
          <p:spPr>
            <a:xfrm>
              <a:off x="2512753" y="1716086"/>
              <a:ext cx="1941685" cy="2585059"/>
            </a:xfrm>
            <a:prstGeom prst="flowChartConnector">
              <a:avLst/>
            </a:prstGeom>
          </p:spPr>
        </p:pic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F4CF844-70C1-821E-BC13-1E7D5A4910E6}"/>
                </a:ext>
              </a:extLst>
            </p:cNvPr>
            <p:cNvGrpSpPr/>
            <p:nvPr/>
          </p:nvGrpSpPr>
          <p:grpSpPr>
            <a:xfrm>
              <a:off x="2265260" y="1330929"/>
              <a:ext cx="2306740" cy="3686910"/>
              <a:chOff x="2265260" y="1330929"/>
              <a:chExt cx="2306740" cy="3686910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D309BABB-88EE-BD43-A517-705FECC76B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65260" y="1330929"/>
                <a:ext cx="2306740" cy="3467100"/>
              </a:xfrm>
              <a:prstGeom prst="rect">
                <a:avLst/>
              </a:prstGeom>
            </p:spPr>
          </p:pic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1029508-6317-B4CE-72EB-5E361893D70D}"/>
                  </a:ext>
                </a:extLst>
              </p:cNvPr>
              <p:cNvSpPr txBox="1"/>
              <p:nvPr/>
            </p:nvSpPr>
            <p:spPr>
              <a:xfrm>
                <a:off x="2298425" y="4617729"/>
                <a:ext cx="224041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2000" dirty="0">
                    <a:solidFill>
                      <a:srgbClr val="EDCE98"/>
                    </a:solidFill>
                    <a:latin typeface="Antonio" pitchFamily="2" charset="0"/>
                  </a:rPr>
                  <a:t>PROFESSOR ELEMENTAL</a:t>
                </a:r>
              </a:p>
            </p:txBody>
          </p:sp>
        </p:grp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1CC93669-6D5A-4CC6-444E-FDEF48351840}"/>
              </a:ext>
            </a:extLst>
          </p:cNvPr>
          <p:cNvGrpSpPr/>
          <p:nvPr/>
        </p:nvGrpSpPr>
        <p:grpSpPr>
          <a:xfrm>
            <a:off x="56298" y="1357990"/>
            <a:ext cx="2323323" cy="3701140"/>
            <a:chOff x="56298" y="1357990"/>
            <a:chExt cx="2323323" cy="370114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1CBA827-18ED-94A9-3B25-52B03A77D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12" t="10500" r="52346" b="52223"/>
            <a:stretch>
              <a:fillRect/>
            </a:stretch>
          </p:blipFill>
          <p:spPr>
            <a:xfrm>
              <a:off x="259488" y="1771951"/>
              <a:ext cx="1957094" cy="2585059"/>
            </a:xfrm>
            <a:prstGeom prst="flowChartConnector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8F542AD9-CD3C-884F-614D-EE6179ADEC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298" y="1357990"/>
              <a:ext cx="2306740" cy="346710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4B0E63E-6FA2-5E59-323C-B09E9E659D1C}"/>
                </a:ext>
              </a:extLst>
            </p:cNvPr>
            <p:cNvSpPr txBox="1"/>
            <p:nvPr/>
          </p:nvSpPr>
          <p:spPr>
            <a:xfrm>
              <a:off x="139211" y="4659020"/>
              <a:ext cx="224041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AU" sz="2000" dirty="0">
                  <a:solidFill>
                    <a:srgbClr val="EDCE98"/>
                  </a:solidFill>
                  <a:latin typeface="Antonio" pitchFamily="2" charset="0"/>
                </a:rPr>
                <a:t>LISA MCGUIGAN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0E94660-DB9F-77DF-B41A-70BC76ECFE37}"/>
              </a:ext>
            </a:extLst>
          </p:cNvPr>
          <p:cNvGrpSpPr/>
          <p:nvPr/>
        </p:nvGrpSpPr>
        <p:grpSpPr>
          <a:xfrm>
            <a:off x="4672669" y="1277635"/>
            <a:ext cx="2339905" cy="3689614"/>
            <a:chOff x="4672669" y="1277635"/>
            <a:chExt cx="2339905" cy="3689614"/>
          </a:xfrm>
        </p:grpSpPr>
        <p:pic>
          <p:nvPicPr>
            <p:cNvPr id="5" name="Picture 4" descr="https://steampunk.au/competition/GD_Falksen.jpg">
              <a:extLst>
                <a:ext uri="{FF2B5EF4-FFF2-40B4-BE49-F238E27FC236}">
                  <a16:creationId xmlns:a16="http://schemas.microsoft.com/office/drawing/2014/main" id="{185DC1E9-474D-C03B-E93E-820751D40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0464" t="2251" r="12107" b="25831"/>
            <a:stretch>
              <a:fillRect/>
            </a:stretch>
          </p:blipFill>
          <p:spPr>
            <a:xfrm>
              <a:off x="4855197" y="1771949"/>
              <a:ext cx="1941684" cy="2585061"/>
            </a:xfrm>
            <a:prstGeom prst="flowChartConnector">
              <a:avLst/>
            </a:prstGeom>
          </p:spPr>
        </p:pic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C16DD71-64AD-FAB4-44BA-FB2B349B1F96}"/>
                </a:ext>
              </a:extLst>
            </p:cNvPr>
            <p:cNvGrpSpPr/>
            <p:nvPr/>
          </p:nvGrpSpPr>
          <p:grpSpPr>
            <a:xfrm>
              <a:off x="4672669" y="1277635"/>
              <a:ext cx="2339905" cy="3689614"/>
              <a:chOff x="4672669" y="1277635"/>
              <a:chExt cx="2339905" cy="3689614"/>
            </a:xfrm>
          </p:grpSpPr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8668A5BE-0BE6-DFB1-CE2B-1D8C84B68D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72669" y="1277635"/>
                <a:ext cx="2306740" cy="3467100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F653839B-E3EA-911B-F484-4FC03E16A0FC}"/>
                  </a:ext>
                </a:extLst>
              </p:cNvPr>
              <p:cNvSpPr txBox="1"/>
              <p:nvPr/>
            </p:nvSpPr>
            <p:spPr>
              <a:xfrm>
                <a:off x="4772164" y="4567139"/>
                <a:ext cx="224041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2000" dirty="0">
                    <a:solidFill>
                      <a:srgbClr val="EDCE98"/>
                    </a:solidFill>
                    <a:latin typeface="Antonio" pitchFamily="2" charset="0"/>
                  </a:rPr>
                  <a:t>G.D. FALKSEN</a:t>
                </a:r>
              </a:p>
            </p:txBody>
          </p: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C8CE491-B9E5-5A4A-FB3D-259E56A72A0B}"/>
              </a:ext>
            </a:extLst>
          </p:cNvPr>
          <p:cNvGrpSpPr/>
          <p:nvPr/>
        </p:nvGrpSpPr>
        <p:grpSpPr>
          <a:xfrm>
            <a:off x="7078904" y="1357990"/>
            <a:ext cx="2306740" cy="3713855"/>
            <a:chOff x="6979409" y="1345275"/>
            <a:chExt cx="2306740" cy="371385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0903945-6D2E-A4A5-8EB6-D9D6D5667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545"/>
            <a:stretch>
              <a:fillRect/>
            </a:stretch>
          </p:blipFill>
          <p:spPr>
            <a:xfrm>
              <a:off x="7200900" y="1792284"/>
              <a:ext cx="1941684" cy="2585061"/>
            </a:xfrm>
            <a:prstGeom prst="flowChartConnector">
              <a:avLst/>
            </a:prstGeom>
          </p:spPr>
        </p:pic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6821750-5350-A31D-73C3-B62D52DFDE82}"/>
                </a:ext>
              </a:extLst>
            </p:cNvPr>
            <p:cNvGrpSpPr/>
            <p:nvPr/>
          </p:nvGrpSpPr>
          <p:grpSpPr>
            <a:xfrm>
              <a:off x="6979409" y="1345275"/>
              <a:ext cx="2306740" cy="3713855"/>
              <a:chOff x="6979409" y="1345275"/>
              <a:chExt cx="2306740" cy="3713855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88D62B33-59A2-A356-739A-ABE8411F9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79409" y="1345275"/>
                <a:ext cx="2306740" cy="3467100"/>
              </a:xfrm>
              <a:prstGeom prst="rect">
                <a:avLst/>
              </a:prstGeom>
            </p:spPr>
          </p:pic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F6851C9-E4E1-1B89-4C91-4FFFD9F85F22}"/>
                  </a:ext>
                </a:extLst>
              </p:cNvPr>
              <p:cNvSpPr txBox="1"/>
              <p:nvPr/>
            </p:nvSpPr>
            <p:spPr>
              <a:xfrm>
                <a:off x="7020629" y="4659020"/>
                <a:ext cx="224041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2000" dirty="0">
                    <a:solidFill>
                      <a:srgbClr val="EDCE98"/>
                    </a:solidFill>
                    <a:latin typeface="Antonio" pitchFamily="2" charset="0"/>
                  </a:rPr>
                  <a:t>DR KATHRYN SPURLING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344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ttps://steampunk.au/competition/GD_Falksen.jpg">
            <a:extLst>
              <a:ext uri="{FF2B5EF4-FFF2-40B4-BE49-F238E27FC236}">
                <a16:creationId xmlns:a16="http://schemas.microsoft.com/office/drawing/2014/main" id="{74C5BF46-41EB-0CE3-130B-687D1CBB41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64" t="2251" r="12107" b="25831"/>
          <a:stretch>
            <a:fillRect/>
          </a:stretch>
        </p:blipFill>
        <p:spPr>
          <a:xfrm>
            <a:off x="4968082" y="1171573"/>
            <a:ext cx="1600200" cy="21304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0A1066-F869-E020-2AD0-8383EF43A4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12" t="10500" r="52346" b="52223"/>
          <a:stretch>
            <a:fillRect/>
          </a:stretch>
        </p:blipFill>
        <p:spPr>
          <a:xfrm>
            <a:off x="194468" y="1055686"/>
            <a:ext cx="1612900" cy="21304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18CF99-BA2E-380C-4300-2C4092E264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r="9166"/>
          <a:stretch>
            <a:fillRect/>
          </a:stretch>
        </p:blipFill>
        <p:spPr>
          <a:xfrm>
            <a:off x="2476496" y="1055685"/>
            <a:ext cx="1600201" cy="21304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FEAED1-7EF8-585A-DF08-578E4A4B27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5"/>
          <a:stretch>
            <a:fillRect/>
          </a:stretch>
        </p:blipFill>
        <p:spPr>
          <a:xfrm>
            <a:off x="7762082" y="1171573"/>
            <a:ext cx="1600200" cy="213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47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EC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AA6121-803E-FF0E-2194-83249D8EA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4E1D96-8B4E-F6C7-43F5-15B7B4B906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5E9DC"/>
              </a:clrFrom>
              <a:clrTo>
                <a:srgbClr val="F5E9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02" t="4594" r="47219" b="79701"/>
          <a:stretch>
            <a:fillRect/>
          </a:stretch>
        </p:blipFill>
        <p:spPr>
          <a:xfrm>
            <a:off x="4682035" y="571340"/>
            <a:ext cx="674727" cy="957401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584B7F-22E9-07AD-9B3F-F016C191111A}"/>
              </a:ext>
            </a:extLst>
          </p:cNvPr>
          <p:cNvSpPr txBox="1"/>
          <p:nvPr/>
        </p:nvSpPr>
        <p:spPr>
          <a:xfrm>
            <a:off x="0" y="2853143"/>
            <a:ext cx="9147508" cy="402775"/>
          </a:xfrm>
          <a:prstGeom prst="rect">
            <a:avLst/>
          </a:prstGeom>
          <a:solidFill>
            <a:srgbClr val="1A1B1B"/>
          </a:solidFill>
        </p:spPr>
        <p:txBody>
          <a:bodyPr wrap="square" tIns="108000" bIns="108000">
            <a:spAutoFit/>
          </a:bodyPr>
          <a:lstStyle/>
          <a:p>
            <a:pPr algn="ctr"/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PAINTING  </a:t>
            </a:r>
            <a:r>
              <a:rPr lang="en-AU" sz="1200" dirty="0">
                <a:solidFill>
                  <a:srgbClr val="CF9B3C"/>
                </a:solidFill>
                <a:latin typeface="Abadi" panose="020B0604020104020204" pitchFamily="34" charset="0"/>
              </a:rPr>
              <a:t>⚙ </a:t>
            </a:r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 DRAWING </a:t>
            </a:r>
            <a:r>
              <a:rPr lang="en-AU" sz="1200" dirty="0">
                <a:solidFill>
                  <a:srgbClr val="CF9B3C"/>
                </a:solidFill>
                <a:latin typeface="Abadi" panose="020B0604020104020204" pitchFamily="34" charset="0"/>
              </a:rPr>
              <a:t>⚙</a:t>
            </a:r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  SCULPTURE </a:t>
            </a:r>
            <a:r>
              <a:rPr lang="en-AU" sz="1200" dirty="0">
                <a:solidFill>
                  <a:srgbClr val="CF9B3C"/>
                </a:solidFill>
                <a:latin typeface="Abadi" panose="020B0604020104020204" pitchFamily="34" charset="0"/>
              </a:rPr>
              <a:t>⚙</a:t>
            </a:r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  PHOTOGRAPHY </a:t>
            </a:r>
            <a:r>
              <a:rPr lang="en-AU" sz="1200" dirty="0">
                <a:solidFill>
                  <a:srgbClr val="CF9B3C"/>
                </a:solidFill>
                <a:latin typeface="Abadi" panose="020B0604020104020204" pitchFamily="34" charset="0"/>
              </a:rPr>
              <a:t>⚙</a:t>
            </a:r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 DIGITAL ART </a:t>
            </a:r>
            <a:r>
              <a:rPr lang="en-AU" sz="1200" dirty="0">
                <a:solidFill>
                  <a:srgbClr val="CF9B3C"/>
                </a:solidFill>
                <a:latin typeface="Abadi" panose="020B0604020104020204" pitchFamily="34" charset="0"/>
              </a:rPr>
              <a:t>⚙</a:t>
            </a:r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 MIXED MEDIA </a:t>
            </a:r>
            <a:r>
              <a:rPr lang="en-AU" sz="1200" dirty="0">
                <a:solidFill>
                  <a:srgbClr val="CF9B3C"/>
                </a:solidFill>
                <a:latin typeface="Abadi" panose="020B0604020104020204" pitchFamily="34" charset="0"/>
              </a:rPr>
              <a:t>⚙</a:t>
            </a:r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  COSTUME DESIGN </a:t>
            </a:r>
            <a:r>
              <a:rPr lang="en-AU" sz="1200" dirty="0">
                <a:solidFill>
                  <a:srgbClr val="CF9B3C"/>
                </a:solidFill>
                <a:latin typeface="Abadi" panose="020B0604020104020204" pitchFamily="34" charset="0"/>
              </a:rPr>
              <a:t>⚙</a:t>
            </a:r>
            <a:r>
              <a:rPr lang="en-AU" sz="1200" dirty="0">
                <a:solidFill>
                  <a:srgbClr val="F5EADC"/>
                </a:solidFill>
                <a:latin typeface="Abadi" panose="020B0604020104020204" pitchFamily="34" charset="0"/>
              </a:rPr>
              <a:t>  &amp; MORE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7D8E96-4BD6-1C70-7678-AD9D84514E74}"/>
              </a:ext>
            </a:extLst>
          </p:cNvPr>
          <p:cNvSpPr txBox="1"/>
          <p:nvPr/>
        </p:nvSpPr>
        <p:spPr>
          <a:xfrm>
            <a:off x="15809" y="322091"/>
            <a:ext cx="468302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AU" sz="3200" dirty="0">
                <a:latin typeface="Anton" pitchFamily="2" charset="0"/>
              </a:rPr>
              <a:t>THE INTERNET IS TELLING US</a:t>
            </a:r>
          </a:p>
          <a:p>
            <a:pPr algn="ctr">
              <a:buNone/>
            </a:pPr>
            <a:r>
              <a:rPr lang="en-AU" sz="6000" dirty="0">
                <a:latin typeface="Anton" pitchFamily="2" charset="0"/>
              </a:rPr>
              <a:t>THE ART WORLD</a:t>
            </a:r>
          </a:p>
          <a:p>
            <a:pPr algn="ctr">
              <a:buNone/>
            </a:pPr>
            <a:r>
              <a:rPr lang="en-AU" sz="3200" dirty="0">
                <a:latin typeface="Anton" pitchFamily="2" charset="0"/>
              </a:rPr>
              <a:t>IS BEING </a:t>
            </a:r>
            <a:r>
              <a:rPr lang="en-AU" sz="3200" dirty="0">
                <a:solidFill>
                  <a:srgbClr val="CF9B3C"/>
                </a:solidFill>
                <a:latin typeface="Anton" pitchFamily="2" charset="0"/>
              </a:rPr>
              <a:t>INVADED</a:t>
            </a:r>
            <a:r>
              <a:rPr lang="en-AU" sz="3200" dirty="0">
                <a:latin typeface="Anton" pitchFamily="2" charset="0"/>
              </a:rPr>
              <a:t> BY BOTS.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39AB8F-21B2-92CA-0C3F-37A506A22676}"/>
              </a:ext>
            </a:extLst>
          </p:cNvPr>
          <p:cNvSpPr txBox="1"/>
          <p:nvPr/>
        </p:nvSpPr>
        <p:spPr>
          <a:xfrm>
            <a:off x="0" y="55485"/>
            <a:ext cx="46071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200" spc="300" dirty="0"/>
              <a:t>STEAMPUNK AUSTRALIA PRESENTS</a:t>
            </a:r>
            <a:endParaRPr lang="en-AU" spc="3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41B946-760A-F62A-E902-B30EBF0F8CEA}"/>
              </a:ext>
            </a:extLst>
          </p:cNvPr>
          <p:cNvSpPr txBox="1"/>
          <p:nvPr/>
        </p:nvSpPr>
        <p:spPr>
          <a:xfrm>
            <a:off x="92820" y="2255968"/>
            <a:ext cx="44466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400" b="1" dirty="0"/>
              <a:t>We’re opening the competition to the world</a:t>
            </a:r>
            <a:br>
              <a:rPr lang="en-AU" sz="1400" b="1" dirty="0"/>
            </a:br>
            <a:r>
              <a:rPr lang="en-AU" sz="1400" b="1" dirty="0"/>
              <a:t>so human imagination can prove otherwise.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51A63DA-4C74-4D3E-1E90-F42F9BFD73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369" y="7104"/>
            <a:ext cx="4028847" cy="29261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078C546-0E18-2CC4-7A75-0F8DA08948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9394" y="958780"/>
            <a:ext cx="2402380" cy="177528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C035D12-08F9-409C-A68B-FB12307030E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846976">
            <a:off x="8197639" y="603140"/>
            <a:ext cx="804350" cy="80334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4379245-D46B-C976-5282-4C462F23A1D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27728" y="114369"/>
            <a:ext cx="3971613" cy="51619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F46D5FF-DEC4-A1E7-1C57-7C7755E89C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6479">
            <a:off x="4111855" y="959786"/>
            <a:ext cx="2722480" cy="142867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23923646-C531-EB77-8111-6EE95A7C17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8783731">
            <a:off x="7035402" y="869714"/>
            <a:ext cx="1841143" cy="241116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5EEA0AC2-0E8C-CF26-E6A0-9CC410D1F43C}"/>
              </a:ext>
            </a:extLst>
          </p:cNvPr>
          <p:cNvSpPr txBox="1"/>
          <p:nvPr/>
        </p:nvSpPr>
        <p:spPr>
          <a:xfrm>
            <a:off x="6950316" y="1584406"/>
            <a:ext cx="14558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100" dirty="0">
                <a:solidFill>
                  <a:schemeClr val="bg1"/>
                </a:solidFill>
              </a:rPr>
              <a:t>FROM EVERYWHERE</a:t>
            </a:r>
            <a:br>
              <a:rPr lang="en-AU" sz="1100" dirty="0">
                <a:solidFill>
                  <a:schemeClr val="bg1"/>
                </a:solidFill>
              </a:rPr>
            </a:br>
            <a:r>
              <a:rPr lang="en-AU" sz="1100" dirty="0">
                <a:solidFill>
                  <a:schemeClr val="bg1"/>
                </a:solidFill>
              </a:rPr>
              <a:t>FOR EVERYWHERE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179CCF0-6A42-B112-A3D8-5C557C880CEE}"/>
              </a:ext>
            </a:extLst>
          </p:cNvPr>
          <p:cNvSpPr txBox="1"/>
          <p:nvPr/>
        </p:nvSpPr>
        <p:spPr>
          <a:xfrm>
            <a:off x="6321427" y="1967384"/>
            <a:ext cx="320267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800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OPEN TO ARTISTS</a:t>
            </a:r>
            <a:br>
              <a:rPr lang="en-AU" sz="800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</a:br>
            <a:r>
              <a:rPr lang="en-AU" sz="800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WORLDWIDE</a:t>
            </a:r>
            <a:br>
              <a:rPr lang="en-AU" sz="800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</a:br>
            <a:endParaRPr lang="en-AU" sz="100" dirty="0">
              <a:blipFill dpi="0" rotWithShape="1"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Cinzel Black" pitchFamily="2" charset="0"/>
            </a:endParaRPr>
          </a:p>
          <a:p>
            <a:pPr algn="ctr"/>
            <a:r>
              <a:rPr lang="en-AU" sz="800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All ART FORMS</a:t>
            </a:r>
            <a:br>
              <a:rPr lang="en-AU" sz="800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</a:br>
            <a:r>
              <a:rPr lang="en-AU" sz="800" dirty="0">
                <a:blipFill dpi="0" rotWithShape="1">
                  <a:blip r:embed="rId11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Cinzel Black" pitchFamily="2" charset="0"/>
              </a:rPr>
              <a:t>WELCOME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FC926CFF-FC8E-9AD2-04BF-F183B4AEE3EA}"/>
              </a:ext>
            </a:extLst>
          </p:cNvPr>
          <p:cNvGrpSpPr/>
          <p:nvPr/>
        </p:nvGrpSpPr>
        <p:grpSpPr>
          <a:xfrm>
            <a:off x="4915926" y="2314773"/>
            <a:ext cx="2061065" cy="526101"/>
            <a:chOff x="331164" y="3999902"/>
            <a:chExt cx="2061065" cy="52610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22ECEEA-77BF-491D-0AC8-0A98A270684C}"/>
                </a:ext>
              </a:extLst>
            </p:cNvPr>
            <p:cNvSpPr txBox="1"/>
            <p:nvPr/>
          </p:nvSpPr>
          <p:spPr>
            <a:xfrm>
              <a:off x="331164" y="3999902"/>
              <a:ext cx="1551147" cy="230832"/>
            </a:xfrm>
            <a:prstGeom prst="rect">
              <a:avLst/>
            </a:prstGeom>
            <a:solidFill>
              <a:srgbClr val="1A1B1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AU" sz="900" dirty="0">
                  <a:solidFill>
                    <a:srgbClr val="CE9733"/>
                  </a:solidFill>
                  <a:latin typeface="Abadi" panose="020B0604020104020204" pitchFamily="34" charset="0"/>
                </a:rPr>
                <a:t>JUDGES' GRAND PRIZE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528E636-A5DC-5DC7-0A4A-F94AB7C6E20B}"/>
                </a:ext>
              </a:extLst>
            </p:cNvPr>
            <p:cNvSpPr txBox="1"/>
            <p:nvPr/>
          </p:nvSpPr>
          <p:spPr>
            <a:xfrm>
              <a:off x="674613" y="4187449"/>
              <a:ext cx="17176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AU" sz="1400" spc="-150" dirty="0">
                  <a:solidFill>
                    <a:srgbClr val="714412"/>
                  </a:solidFill>
                  <a:latin typeface="Cinzel Black" pitchFamily="2" charset="0"/>
                </a:rPr>
                <a:t>AUD </a:t>
              </a:r>
              <a:r>
                <a:rPr lang="en-AU" sz="1600" spc="-150" dirty="0">
                  <a:solidFill>
                    <a:srgbClr val="714412"/>
                  </a:solidFill>
                  <a:latin typeface="Cinzel Black" pitchFamily="2" charset="0"/>
                </a:rPr>
                <a:t>$1,500 </a:t>
              </a:r>
              <a:r>
                <a:rPr lang="en-AU" sz="1050" dirty="0">
                  <a:solidFill>
                    <a:srgbClr val="714412"/>
                  </a:solidFill>
                  <a:latin typeface="Abadi" panose="020B0604020104020204" pitchFamily="34" charset="0"/>
                </a:rPr>
                <a:t>CASH</a:t>
              </a:r>
              <a:endParaRPr lang="en-AU" sz="1400" dirty="0">
                <a:solidFill>
                  <a:srgbClr val="714412"/>
                </a:solidFill>
                <a:latin typeface="Abadi" panose="020B06040201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83855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60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4675C8-7627-D7A2-A272-10B6C3BD1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https://steampunk.in/wp-content/uploads/2024/04/435885877_952730573193581_4306228659983100081_n.jpg">
            <a:extLst>
              <a:ext uri="{FF2B5EF4-FFF2-40B4-BE49-F238E27FC236}">
                <a16:creationId xmlns:a16="http://schemas.microsoft.com/office/drawing/2014/main" id="{82D159A9-8863-3B98-9E18-693CFC479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674870" y="1023074"/>
            <a:ext cx="4512995" cy="297384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 descr="https://steampunk.in/wp-content/uploads/2024/04/435949826_952731263193512_8512264315455988840_n.jpg">
            <a:extLst>
              <a:ext uri="{FF2B5EF4-FFF2-40B4-BE49-F238E27FC236}">
                <a16:creationId xmlns:a16="http://schemas.microsoft.com/office/drawing/2014/main" id="{C000BA0A-2800-CE7A-3EF2-F9444244A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000236" y="2237358"/>
            <a:ext cx="2885447" cy="1923162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88F6119-7AFC-B723-F4C8-EF2759402D3F}"/>
              </a:ext>
            </a:extLst>
          </p:cNvPr>
          <p:cNvGrpSpPr/>
          <p:nvPr/>
        </p:nvGrpSpPr>
        <p:grpSpPr>
          <a:xfrm>
            <a:off x="1263316" y="4135386"/>
            <a:ext cx="7461162" cy="328751"/>
            <a:chOff x="1307773" y="4222092"/>
            <a:chExt cx="7461162" cy="32875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E397CB6-017A-70E6-5379-65DB12B7900F}"/>
                </a:ext>
              </a:extLst>
            </p:cNvPr>
            <p:cNvSpPr txBox="1"/>
            <p:nvPr/>
          </p:nvSpPr>
          <p:spPr>
            <a:xfrm>
              <a:off x="1307773" y="4231830"/>
              <a:ext cx="598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EVENTS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693AB4D-804F-A1C9-B909-818573C6990F}"/>
                </a:ext>
              </a:extLst>
            </p:cNvPr>
            <p:cNvSpPr txBox="1"/>
            <p:nvPr/>
          </p:nvSpPr>
          <p:spPr>
            <a:xfrm>
              <a:off x="2918647" y="4222092"/>
              <a:ext cx="1327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MAKERS &amp; TRADERS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C1493DE-369D-FA8E-FD5A-491446FCFC75}"/>
                </a:ext>
              </a:extLst>
            </p:cNvPr>
            <p:cNvSpPr txBox="1"/>
            <p:nvPr/>
          </p:nvSpPr>
          <p:spPr>
            <a:xfrm>
              <a:off x="5174618" y="4243066"/>
              <a:ext cx="15376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CLUBS &amp; COMMUNITIES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BF8F98D-5532-5969-7090-2DEF9D1C48CC}"/>
                </a:ext>
              </a:extLst>
            </p:cNvPr>
            <p:cNvSpPr txBox="1"/>
            <p:nvPr/>
          </p:nvSpPr>
          <p:spPr>
            <a:xfrm>
              <a:off x="7439725" y="4235147"/>
              <a:ext cx="13292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ARTICLES &amp; STORIES</a:t>
              </a:r>
            </a:p>
          </p:txBody>
        </p:sp>
      </p:grpSp>
      <p:pic>
        <p:nvPicPr>
          <p:cNvPr id="12" name="Picture 11" descr="https://steampunk.in/wp-content/uploads/2022/03/34596928_1800594900249221_6177875087346106368_n.jpg">
            <a:extLst>
              <a:ext uri="{FF2B5EF4-FFF2-40B4-BE49-F238E27FC236}">
                <a16:creationId xmlns:a16="http://schemas.microsoft.com/office/drawing/2014/main" id="{1472CB72-A87B-2D0C-56B4-E2828A2916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065"/>
          <a:stretch>
            <a:fillRect/>
          </a:stretch>
        </p:blipFill>
        <p:spPr>
          <a:xfrm>
            <a:off x="1024473" y="581840"/>
            <a:ext cx="5512159" cy="355001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E27526-8A7D-C2A5-54D6-315B40AA6DB9}"/>
              </a:ext>
            </a:extLst>
          </p:cNvPr>
          <p:cNvSpPr/>
          <p:nvPr/>
        </p:nvSpPr>
        <p:spPr>
          <a:xfrm>
            <a:off x="3509" y="668781"/>
            <a:ext cx="9144000" cy="3245533"/>
          </a:xfrm>
          <a:custGeom>
            <a:avLst/>
            <a:gdLst>
              <a:gd name="csX0" fmla="*/ 1393372 w 9144000"/>
              <a:gd name="csY0" fmla="*/ 14514 h 3483429"/>
              <a:gd name="csX1" fmla="*/ 0 w 9144000"/>
              <a:gd name="csY1" fmla="*/ 1262743 h 3483429"/>
              <a:gd name="csX2" fmla="*/ 0 w 9144000"/>
              <a:gd name="csY2" fmla="*/ 3483429 h 3483429"/>
              <a:gd name="csX3" fmla="*/ 9144000 w 9144000"/>
              <a:gd name="csY3" fmla="*/ 3483429 h 3483429"/>
              <a:gd name="csX4" fmla="*/ 9114972 w 9144000"/>
              <a:gd name="csY4" fmla="*/ 0 h 3483429"/>
              <a:gd name="csX5" fmla="*/ 986972 w 9144000"/>
              <a:gd name="csY5" fmla="*/ 43543 h 34834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9144000" h="3483429">
                <a:moveTo>
                  <a:pt x="1393372" y="14514"/>
                </a:moveTo>
                <a:lnTo>
                  <a:pt x="0" y="1262743"/>
                </a:lnTo>
                <a:lnTo>
                  <a:pt x="0" y="3483429"/>
                </a:lnTo>
                <a:lnTo>
                  <a:pt x="9144000" y="3483429"/>
                </a:lnTo>
                <a:lnTo>
                  <a:pt x="9114972" y="0"/>
                </a:lnTo>
                <a:lnTo>
                  <a:pt x="986972" y="43543"/>
                </a:lnTo>
              </a:path>
            </a:pathLst>
          </a:custGeom>
          <a:solidFill>
            <a:srgbClr val="070B0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file:///F:/Documents/Steamporium/a97d08eb-47ee-4b2c-a74a-d94a541c6d2d.png">
            <a:extLst>
              <a:ext uri="{FF2B5EF4-FFF2-40B4-BE49-F238E27FC236}">
                <a16:creationId xmlns:a16="http://schemas.microsoft.com/office/drawing/2014/main" id="{A50AF098-C2E3-672B-21E2-2A703BF36B90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 rot="16200000">
            <a:off x="4537758" y="54246"/>
            <a:ext cx="72000" cy="9147508"/>
          </a:xfrm>
          <a:prstGeom prst="rect">
            <a:avLst/>
          </a:prstGeom>
        </p:spPr>
      </p:pic>
      <p:pic>
        <p:nvPicPr>
          <p:cNvPr id="22" name="Picture 21" descr="file:///F:/Documents/Steamporium/a97d08eb-47ee-4b2c-a74a-d94a541c6d2d.png">
            <a:extLst>
              <a:ext uri="{FF2B5EF4-FFF2-40B4-BE49-F238E27FC236}">
                <a16:creationId xmlns:a16="http://schemas.microsoft.com/office/drawing/2014/main" id="{CD8158C4-3D86-DB7C-A468-0C45D2A2BFCC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>
            <a:off x="2048037" y="4024048"/>
            <a:ext cx="36000" cy="504000"/>
          </a:xfrm>
          <a:prstGeom prst="rect">
            <a:avLst/>
          </a:prstGeom>
        </p:spPr>
      </p:pic>
      <p:pic>
        <p:nvPicPr>
          <p:cNvPr id="26" name="Picture 25" descr="file:///F:/Documents/Steamporium/a97d08eb-47ee-4b2c-a74a-d94a541c6d2d.png">
            <a:extLst>
              <a:ext uri="{FF2B5EF4-FFF2-40B4-BE49-F238E27FC236}">
                <a16:creationId xmlns:a16="http://schemas.microsoft.com/office/drawing/2014/main" id="{31DC6832-3543-BC8F-1EA5-03E7677A12A7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>
            <a:off x="4307447" y="4033132"/>
            <a:ext cx="36000" cy="504000"/>
          </a:xfrm>
          <a:prstGeom prst="rect">
            <a:avLst/>
          </a:prstGeom>
        </p:spPr>
      </p:pic>
      <p:pic>
        <p:nvPicPr>
          <p:cNvPr id="33" name="Picture 32" descr="file:///F:/Documents/Steamporium/a97d08eb-47ee-4b2c-a74a-d94a541c6d2d.png">
            <a:extLst>
              <a:ext uri="{FF2B5EF4-FFF2-40B4-BE49-F238E27FC236}">
                <a16:creationId xmlns:a16="http://schemas.microsoft.com/office/drawing/2014/main" id="{541A82F2-9A6E-3C21-45B5-CAB1D99079FC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>
            <a:off x="6697576" y="4051790"/>
            <a:ext cx="36000" cy="504000"/>
          </a:xfrm>
          <a:prstGeom prst="rect">
            <a:avLst/>
          </a:prstGeom>
        </p:spPr>
      </p:pic>
      <p:pic>
        <p:nvPicPr>
          <p:cNvPr id="11" name="Picture 10" descr="file:///F:/Documents/Steamporium/a97d08eb-47ee-4b2c-a74a-d94a541c6d2d.png">
            <a:extLst>
              <a:ext uri="{FF2B5EF4-FFF2-40B4-BE49-F238E27FC236}">
                <a16:creationId xmlns:a16="http://schemas.microsoft.com/office/drawing/2014/main" id="{0FE7EFA6-9DD4-120E-71C0-1C60769C4D30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 rot="16200000">
            <a:off x="4530417" y="-624758"/>
            <a:ext cx="72000" cy="91080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AF933FAC-9321-9E42-4C8D-00C5A6043EDC}"/>
              </a:ext>
            </a:extLst>
          </p:cNvPr>
          <p:cNvGrpSpPr/>
          <p:nvPr/>
        </p:nvGrpSpPr>
        <p:grpSpPr>
          <a:xfrm>
            <a:off x="707719" y="3939974"/>
            <a:ext cx="6655465" cy="642498"/>
            <a:chOff x="709059" y="3966729"/>
            <a:chExt cx="6655465" cy="64249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26E5249-62DA-B9B6-E3FF-1B7EBF7FF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50B"/>
                </a:clrFrom>
                <a:clrTo>
                  <a:srgbClr val="00050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13" t="26818" r="2396" b="28396"/>
            <a:stretch>
              <a:fillRect/>
            </a:stretch>
          </p:blipFill>
          <p:spPr>
            <a:xfrm>
              <a:off x="6698219" y="3990467"/>
              <a:ext cx="666305" cy="61709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82962A7B-6D3E-2E20-F8D7-6D2D01E899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40C"/>
                </a:clrFrom>
                <a:clrTo>
                  <a:srgbClr val="00040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2" t="32163" r="87567" b="28396"/>
            <a:stretch>
              <a:fillRect/>
            </a:stretch>
          </p:blipFill>
          <p:spPr>
            <a:xfrm>
              <a:off x="709059" y="4051657"/>
              <a:ext cx="546927" cy="49029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5BDE713-1A40-870C-165C-F144CFF2F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1050C"/>
                </a:clrFrom>
                <a:clrTo>
                  <a:srgbClr val="01050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73" t="26818" r="62997" b="28396"/>
            <a:stretch>
              <a:fillRect/>
            </a:stretch>
          </p:blipFill>
          <p:spPr>
            <a:xfrm>
              <a:off x="2178232" y="3966729"/>
              <a:ext cx="658987" cy="61373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664D9B6-FFBD-3B4C-81FD-2842AB444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40C"/>
                </a:clrFrom>
                <a:clrTo>
                  <a:srgbClr val="00040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30" t="35762" r="30607" b="28396"/>
            <a:stretch>
              <a:fillRect/>
            </a:stretch>
          </p:blipFill>
          <p:spPr>
            <a:xfrm>
              <a:off x="4415276" y="4105612"/>
              <a:ext cx="727203" cy="503615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0DD3BC7D-F5BB-1744-EE35-0AFE0D8372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47" y="2160757"/>
            <a:ext cx="4194536" cy="220116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70768E5-92DA-7739-C227-9DCE153B06E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01070B"/>
              </a:clrFrom>
              <a:clrTo>
                <a:srgbClr val="01070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3445"/>
            <a:ext cx="861832" cy="11383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3E31DA6-2472-572C-0C16-C20222A993C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94" y="1841987"/>
            <a:ext cx="2165225" cy="211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7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60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B028D1-EA08-BEF2-9CFB-B043FA435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https://steampunk.in/wp-content/uploads/2024/04/435885877_952730573193581_4306228659983100081_n.jpg">
            <a:extLst>
              <a:ext uri="{FF2B5EF4-FFF2-40B4-BE49-F238E27FC236}">
                <a16:creationId xmlns:a16="http://schemas.microsoft.com/office/drawing/2014/main" id="{75986161-463F-16CF-C796-4BC7F0BA1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674870" y="1023074"/>
            <a:ext cx="4512995" cy="297384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 descr="https://steampunk.in/wp-content/uploads/2024/04/435949826_952731263193512_8512264315455988840_n.jpg">
            <a:extLst>
              <a:ext uri="{FF2B5EF4-FFF2-40B4-BE49-F238E27FC236}">
                <a16:creationId xmlns:a16="http://schemas.microsoft.com/office/drawing/2014/main" id="{5D355BDC-93C6-8F58-7719-CD41E8FDC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000236" y="2237358"/>
            <a:ext cx="2885447" cy="1923162"/>
          </a:xfrm>
          <a:prstGeom prst="rect">
            <a:avLst/>
          </a:prstGeom>
          <a:effectLst>
            <a:softEdge rad="635000"/>
          </a:effec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42649CFD-F00C-5AB9-15EB-117D45F9DFE9}"/>
              </a:ext>
            </a:extLst>
          </p:cNvPr>
          <p:cNvGrpSpPr/>
          <p:nvPr/>
        </p:nvGrpSpPr>
        <p:grpSpPr>
          <a:xfrm>
            <a:off x="1263316" y="4135386"/>
            <a:ext cx="7461162" cy="328751"/>
            <a:chOff x="1307773" y="4222092"/>
            <a:chExt cx="7461162" cy="328751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61B77C-F7D8-51C7-C6F0-8C4748A4EE87}"/>
                </a:ext>
              </a:extLst>
            </p:cNvPr>
            <p:cNvSpPr txBox="1"/>
            <p:nvPr/>
          </p:nvSpPr>
          <p:spPr>
            <a:xfrm>
              <a:off x="1307773" y="4231830"/>
              <a:ext cx="59824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EVENTS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6A78C61-F7E4-A19A-8B1A-0727D37F47FF}"/>
                </a:ext>
              </a:extLst>
            </p:cNvPr>
            <p:cNvSpPr txBox="1"/>
            <p:nvPr/>
          </p:nvSpPr>
          <p:spPr>
            <a:xfrm>
              <a:off x="2918647" y="4222092"/>
              <a:ext cx="132760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MAKERS &amp; TRADERS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D5BACA1-77AE-138C-5D9A-B6DE4E752959}"/>
                </a:ext>
              </a:extLst>
            </p:cNvPr>
            <p:cNvSpPr txBox="1"/>
            <p:nvPr/>
          </p:nvSpPr>
          <p:spPr>
            <a:xfrm>
              <a:off x="5174618" y="4243066"/>
              <a:ext cx="15376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CLUBS &amp; COMMUNITIES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6715A49-2B0E-DE64-51BF-5791A70311E2}"/>
                </a:ext>
              </a:extLst>
            </p:cNvPr>
            <p:cNvSpPr txBox="1"/>
            <p:nvPr/>
          </p:nvSpPr>
          <p:spPr>
            <a:xfrm>
              <a:off x="7439725" y="4235147"/>
              <a:ext cx="13292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400" dirty="0">
                  <a:solidFill>
                    <a:srgbClr val="CE9733"/>
                  </a:solidFill>
                  <a:latin typeface="Antonio Light" pitchFamily="2" charset="0"/>
                </a:rPr>
                <a:t>ARTICLES &amp; STORIES</a:t>
              </a:r>
            </a:p>
          </p:txBody>
        </p:sp>
      </p:grpSp>
      <p:pic>
        <p:nvPicPr>
          <p:cNvPr id="12" name="Picture 11" descr="https://steampunk.in/wp-content/uploads/2022/03/34596928_1800594900249221_6177875087346106368_n.jpg">
            <a:extLst>
              <a:ext uri="{FF2B5EF4-FFF2-40B4-BE49-F238E27FC236}">
                <a16:creationId xmlns:a16="http://schemas.microsoft.com/office/drawing/2014/main" id="{68C88489-A11C-8E88-ADD1-7E61B67C1CC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7065"/>
          <a:stretch>
            <a:fillRect/>
          </a:stretch>
        </p:blipFill>
        <p:spPr>
          <a:xfrm>
            <a:off x="1024473" y="581840"/>
            <a:ext cx="5512159" cy="3550014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7C339EF-B928-4EDD-4947-D73A500C39E1}"/>
              </a:ext>
            </a:extLst>
          </p:cNvPr>
          <p:cNvSpPr/>
          <p:nvPr/>
        </p:nvSpPr>
        <p:spPr>
          <a:xfrm>
            <a:off x="3509" y="668781"/>
            <a:ext cx="9144000" cy="3245533"/>
          </a:xfrm>
          <a:custGeom>
            <a:avLst/>
            <a:gdLst>
              <a:gd name="csX0" fmla="*/ 1393372 w 9144000"/>
              <a:gd name="csY0" fmla="*/ 14514 h 3483429"/>
              <a:gd name="csX1" fmla="*/ 0 w 9144000"/>
              <a:gd name="csY1" fmla="*/ 1262743 h 3483429"/>
              <a:gd name="csX2" fmla="*/ 0 w 9144000"/>
              <a:gd name="csY2" fmla="*/ 3483429 h 3483429"/>
              <a:gd name="csX3" fmla="*/ 9144000 w 9144000"/>
              <a:gd name="csY3" fmla="*/ 3483429 h 3483429"/>
              <a:gd name="csX4" fmla="*/ 9114972 w 9144000"/>
              <a:gd name="csY4" fmla="*/ 0 h 3483429"/>
              <a:gd name="csX5" fmla="*/ 986972 w 9144000"/>
              <a:gd name="csY5" fmla="*/ 43543 h 348342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9144000" h="3483429">
                <a:moveTo>
                  <a:pt x="1393372" y="14514"/>
                </a:moveTo>
                <a:lnTo>
                  <a:pt x="0" y="1262743"/>
                </a:lnTo>
                <a:lnTo>
                  <a:pt x="0" y="3483429"/>
                </a:lnTo>
                <a:lnTo>
                  <a:pt x="9144000" y="3483429"/>
                </a:lnTo>
                <a:lnTo>
                  <a:pt x="9114972" y="0"/>
                </a:lnTo>
                <a:lnTo>
                  <a:pt x="986972" y="43543"/>
                </a:lnTo>
              </a:path>
            </a:pathLst>
          </a:custGeom>
          <a:solidFill>
            <a:srgbClr val="070B0E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3" name="Picture 2" descr="file:///F:/Documents/Steamporium/a97d08eb-47ee-4b2c-a74a-d94a541c6d2d.png">
            <a:extLst>
              <a:ext uri="{FF2B5EF4-FFF2-40B4-BE49-F238E27FC236}">
                <a16:creationId xmlns:a16="http://schemas.microsoft.com/office/drawing/2014/main" id="{8E4AC62C-8A77-8321-D297-E783747BBF30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 rot="16200000">
            <a:off x="4537758" y="54246"/>
            <a:ext cx="72000" cy="9147508"/>
          </a:xfrm>
          <a:prstGeom prst="rect">
            <a:avLst/>
          </a:prstGeom>
        </p:spPr>
      </p:pic>
      <p:pic>
        <p:nvPicPr>
          <p:cNvPr id="22" name="Picture 21" descr="file:///F:/Documents/Steamporium/a97d08eb-47ee-4b2c-a74a-d94a541c6d2d.png">
            <a:extLst>
              <a:ext uri="{FF2B5EF4-FFF2-40B4-BE49-F238E27FC236}">
                <a16:creationId xmlns:a16="http://schemas.microsoft.com/office/drawing/2014/main" id="{843A4DCE-5BAB-918A-2F07-D654334D1D63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>
            <a:off x="2048037" y="4024048"/>
            <a:ext cx="36000" cy="504000"/>
          </a:xfrm>
          <a:prstGeom prst="rect">
            <a:avLst/>
          </a:prstGeom>
        </p:spPr>
      </p:pic>
      <p:pic>
        <p:nvPicPr>
          <p:cNvPr id="26" name="Picture 25" descr="file:///F:/Documents/Steamporium/a97d08eb-47ee-4b2c-a74a-d94a541c6d2d.png">
            <a:extLst>
              <a:ext uri="{FF2B5EF4-FFF2-40B4-BE49-F238E27FC236}">
                <a16:creationId xmlns:a16="http://schemas.microsoft.com/office/drawing/2014/main" id="{1E9F429B-1D82-1B00-9EF8-3DEB1B8037BE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>
            <a:off x="4307447" y="4033132"/>
            <a:ext cx="36000" cy="504000"/>
          </a:xfrm>
          <a:prstGeom prst="rect">
            <a:avLst/>
          </a:prstGeom>
        </p:spPr>
      </p:pic>
      <p:pic>
        <p:nvPicPr>
          <p:cNvPr id="33" name="Picture 32" descr="file:///F:/Documents/Steamporium/a97d08eb-47ee-4b2c-a74a-d94a541c6d2d.png">
            <a:extLst>
              <a:ext uri="{FF2B5EF4-FFF2-40B4-BE49-F238E27FC236}">
                <a16:creationId xmlns:a16="http://schemas.microsoft.com/office/drawing/2014/main" id="{7B04C720-EB0E-829B-2556-0C05437C21B7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>
            <a:off x="6697576" y="4051790"/>
            <a:ext cx="36000" cy="504000"/>
          </a:xfrm>
          <a:prstGeom prst="rect">
            <a:avLst/>
          </a:prstGeom>
        </p:spPr>
      </p:pic>
      <p:pic>
        <p:nvPicPr>
          <p:cNvPr id="11" name="Picture 10" descr="file:///F:/Documents/Steamporium/a97d08eb-47ee-4b2c-a74a-d94a541c6d2d.png">
            <a:extLst>
              <a:ext uri="{FF2B5EF4-FFF2-40B4-BE49-F238E27FC236}">
                <a16:creationId xmlns:a16="http://schemas.microsoft.com/office/drawing/2014/main" id="{812F3A60-1203-25C0-191F-8BFD90BECE58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rcRect l="-1" t="16899" r="-30156" b="17931"/>
          <a:stretch>
            <a:fillRect/>
          </a:stretch>
        </p:blipFill>
        <p:spPr>
          <a:xfrm rot="16200000">
            <a:off x="4530417" y="-624758"/>
            <a:ext cx="72000" cy="910800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6A82709B-3E16-A978-1DA1-5AF33E11A4F3}"/>
              </a:ext>
            </a:extLst>
          </p:cNvPr>
          <p:cNvGrpSpPr/>
          <p:nvPr/>
        </p:nvGrpSpPr>
        <p:grpSpPr>
          <a:xfrm>
            <a:off x="707719" y="3939974"/>
            <a:ext cx="6655465" cy="642498"/>
            <a:chOff x="709059" y="3966729"/>
            <a:chExt cx="6655465" cy="64249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98F0591-19B9-7E11-F370-98D529C51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50B"/>
                </a:clrFrom>
                <a:clrTo>
                  <a:srgbClr val="00050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13" t="26818" r="2396" b="28396"/>
            <a:stretch>
              <a:fillRect/>
            </a:stretch>
          </p:blipFill>
          <p:spPr>
            <a:xfrm>
              <a:off x="6698219" y="3990467"/>
              <a:ext cx="666305" cy="61709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A9E4FC96-9EF4-89BA-B0D9-E5762C4636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40C"/>
                </a:clrFrom>
                <a:clrTo>
                  <a:srgbClr val="00040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2" t="32163" r="87567" b="28396"/>
            <a:stretch>
              <a:fillRect/>
            </a:stretch>
          </p:blipFill>
          <p:spPr>
            <a:xfrm>
              <a:off x="709059" y="4051657"/>
              <a:ext cx="546927" cy="49029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EC14C72-4F73-EDF4-E2C1-1DE6E119E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1050C"/>
                </a:clrFrom>
                <a:clrTo>
                  <a:srgbClr val="01050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073" t="26818" r="62997" b="28396"/>
            <a:stretch>
              <a:fillRect/>
            </a:stretch>
          </p:blipFill>
          <p:spPr>
            <a:xfrm>
              <a:off x="2178232" y="3966729"/>
              <a:ext cx="658987" cy="61373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C116298-5AC4-3C39-A0F5-14FA2798A9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0040C"/>
                </a:clrFrom>
                <a:clrTo>
                  <a:srgbClr val="00040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630" t="35762" r="30607" b="28396"/>
            <a:stretch>
              <a:fillRect/>
            </a:stretch>
          </p:blipFill>
          <p:spPr>
            <a:xfrm>
              <a:off x="4415276" y="4105612"/>
              <a:ext cx="727203" cy="503615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E6EF28D9-A780-BC90-AFB2-290DA3ED25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6147" y="2160757"/>
            <a:ext cx="4194536" cy="220116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0F7A9C1-D012-FA6C-983B-50BA63D1B78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01070B"/>
              </a:clrFrom>
              <a:clrTo>
                <a:srgbClr val="01070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3673"/>
            <a:ext cx="861832" cy="113831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E717246-8B76-C0A7-5A92-5428107DE5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94" y="1841987"/>
            <a:ext cx="2165225" cy="211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420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6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6428D9-59E5-C2CD-32F8-775B96D2B448}"/>
              </a:ext>
            </a:extLst>
          </p:cNvPr>
          <p:cNvSpPr/>
          <p:nvPr/>
        </p:nvSpPr>
        <p:spPr>
          <a:xfrm>
            <a:off x="-160739" y="-2967894"/>
            <a:ext cx="9144000" cy="1074420"/>
          </a:xfrm>
          <a:prstGeom prst="rect">
            <a:avLst/>
          </a:prstGeom>
          <a:solidFill>
            <a:srgbClr val="0006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6CEE44D-ECCD-997C-F640-3600A535F91E}"/>
              </a:ext>
            </a:extLst>
          </p:cNvPr>
          <p:cNvSpPr/>
          <p:nvPr/>
        </p:nvSpPr>
        <p:spPr>
          <a:xfrm>
            <a:off x="1506220" y="-1480995"/>
            <a:ext cx="7947660" cy="449580"/>
          </a:xfrm>
          <a:prstGeom prst="rect">
            <a:avLst/>
          </a:prstGeom>
          <a:solidFill>
            <a:srgbClr val="070B0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A2CEDC-4271-16C0-1FA8-4BC3AF6FC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" y="1728381"/>
            <a:ext cx="4373880" cy="22952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1CBFE4-7A49-26CF-D5CE-774A20DFB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7708" y="688709"/>
            <a:ext cx="1988172" cy="2328811"/>
          </a:xfrm>
          <a:prstGeom prst="rect">
            <a:avLst/>
          </a:prstGeom>
        </p:spPr>
      </p:pic>
      <p:pic>
        <p:nvPicPr>
          <p:cNvPr id="12" name="Picture 11" descr="https://steampunk.in/wp-content/uploads/2022/03/34596928_1800594900249221_6177875087346106368_n.jpg">
            <a:extLst>
              <a:ext uri="{FF2B5EF4-FFF2-40B4-BE49-F238E27FC236}">
                <a16:creationId xmlns:a16="http://schemas.microsoft.com/office/drawing/2014/main" id="{17D6760F-F7EB-6E54-6F42-35CD5890A0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7065"/>
          <a:stretch>
            <a:fillRect/>
          </a:stretch>
        </p:blipFill>
        <p:spPr>
          <a:xfrm>
            <a:off x="-6173691" y="-1439994"/>
            <a:ext cx="6435030" cy="4144374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3" name="Picture 12" descr="https://steampunk.in/wp-content/uploads/2024/04/435949826_952731263193512_8512264315455988840_n.jpg">
            <a:extLst>
              <a:ext uri="{FF2B5EF4-FFF2-40B4-BE49-F238E27FC236}">
                <a16:creationId xmlns:a16="http://schemas.microsoft.com/office/drawing/2014/main" id="{14882B9A-CB15-50DC-8C46-18B14F8E6B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2120" y="2941320"/>
            <a:ext cx="6435031" cy="4288973"/>
          </a:xfrm>
          <a:prstGeom prst="rect">
            <a:avLst/>
          </a:prstGeom>
        </p:spPr>
      </p:pic>
      <p:pic>
        <p:nvPicPr>
          <p:cNvPr id="14" name="Picture 13" descr="https://steampunk.in/wp-content/uploads/2024/04/435885877_952730573193581_4306228659983100081_n.jpg">
            <a:extLst>
              <a:ext uri="{FF2B5EF4-FFF2-40B4-BE49-F238E27FC236}">
                <a16:creationId xmlns:a16="http://schemas.microsoft.com/office/drawing/2014/main" id="{C64031E4-01A2-A9AC-DCFB-4F4680953F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8545111" y="3265349"/>
            <a:ext cx="8342462" cy="549728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D8B493B-340D-8A6C-49BA-649A0602A0D2}"/>
              </a:ext>
            </a:extLst>
          </p:cNvPr>
          <p:cNvSpPr txBox="1"/>
          <p:nvPr/>
        </p:nvSpPr>
        <p:spPr>
          <a:xfrm>
            <a:off x="-202649" y="6000831"/>
            <a:ext cx="1216297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AU" b="1" dirty="0"/>
              <a:t>EVENTS</a:t>
            </a:r>
            <a:br>
              <a:rPr lang="en-AU" dirty="0"/>
            </a:br>
            <a:r>
              <a:rPr lang="en-AU" dirty="0"/>
              <a:t>Across Australia</a:t>
            </a:r>
          </a:p>
          <a:p>
            <a:pPr>
              <a:buNone/>
            </a:pPr>
            <a:r>
              <a:rPr lang="en-AU" b="1" dirty="0"/>
              <a:t>MAKERS &amp; TRADERS</a:t>
            </a:r>
            <a:br>
              <a:rPr lang="en-AU" dirty="0"/>
            </a:br>
            <a:r>
              <a:rPr lang="en-AU" dirty="0"/>
              <a:t>Support local creativity</a:t>
            </a:r>
          </a:p>
          <a:p>
            <a:pPr>
              <a:buNone/>
            </a:pPr>
            <a:r>
              <a:rPr lang="en-AU" b="1" dirty="0"/>
              <a:t>CLUBS &amp; COMMUNITIES</a:t>
            </a:r>
            <a:br>
              <a:rPr lang="en-AU" dirty="0"/>
            </a:br>
            <a:r>
              <a:rPr lang="en-AU" dirty="0"/>
              <a:t>Find your people</a:t>
            </a:r>
          </a:p>
          <a:p>
            <a:pPr>
              <a:buNone/>
            </a:pPr>
            <a:r>
              <a:rPr lang="en-AU" b="1" dirty="0"/>
              <a:t>ARTICLES &amp; STORIES</a:t>
            </a:r>
            <a:br>
              <a:rPr lang="en-AU" dirty="0"/>
            </a:br>
            <a:r>
              <a:rPr lang="en-AU" dirty="0"/>
              <a:t>News, features &amp; inspiration</a:t>
            </a:r>
          </a:p>
        </p:txBody>
      </p:sp>
    </p:spTree>
    <p:extLst>
      <p:ext uri="{BB962C8B-B14F-4D97-AF65-F5344CB8AC3E}">
        <p14:creationId xmlns:p14="http://schemas.microsoft.com/office/powerpoint/2010/main" val="1243051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642</TotalTime>
  <Words>303</Words>
  <Application>Microsoft Office PowerPoint</Application>
  <PresentationFormat>On-screen Show (16:10)</PresentationFormat>
  <Paragraphs>77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Abadi</vt:lpstr>
      <vt:lpstr>Cinzel Black</vt:lpstr>
      <vt:lpstr>Anton</vt:lpstr>
      <vt:lpstr>BEMICY trial</vt:lpstr>
      <vt:lpstr>Aptos Display</vt:lpstr>
      <vt:lpstr>Arial</vt:lpstr>
      <vt:lpstr>Antonio Light</vt:lpstr>
      <vt:lpstr>Antonio SemiBold</vt:lpstr>
      <vt:lpstr>Antonio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Evan Connell</dc:creator>
  <cp:lastModifiedBy>Evan Connell</cp:lastModifiedBy>
  <cp:revision>33</cp:revision>
  <dcterms:created xsi:type="dcterms:W3CDTF">2026-07-12T10:43:24Z</dcterms:created>
  <dcterms:modified xsi:type="dcterms:W3CDTF">2026-08-29T14:17:38Z</dcterms:modified>
</cp:coreProperties>
</file>